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533" y="-461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1268760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洗面所</a:t>
            </a:r>
            <a:endParaRPr kumimoji="1" lang="en-US" altLang="ja-JP" sz="15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5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使用禁止</a:t>
            </a:r>
            <a:endParaRPr kumimoji="1" lang="ja-JP" altLang="en-US" sz="15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45" y="1268760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/>
              <a:t>洗面所</a:t>
            </a:r>
            <a:endParaRPr lang="en-US" altLang="ja-JP" sz="15000" dirty="0"/>
          </a:p>
          <a:p>
            <a:r>
              <a:rPr lang="ja-JP" altLang="en-US" sz="15000" dirty="0" smtClean="0">
                <a:solidFill>
                  <a:srgbClr val="FF0000"/>
                </a:solidFill>
              </a:rPr>
              <a:t>使用禁止</a:t>
            </a:r>
            <a:endParaRPr lang="ja-JP" altLang="en-US" sz="1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1988474" y="695052"/>
            <a:ext cx="5384309" cy="5384309"/>
            <a:chOff x="558801" y="3848100"/>
            <a:chExt cx="1384300" cy="1384300"/>
          </a:xfrm>
        </p:grpSpPr>
        <p:sp>
          <p:nvSpPr>
            <p:cNvPr id="25" name="フリーフォーム 24"/>
            <p:cNvSpPr/>
            <p:nvPr/>
          </p:nvSpPr>
          <p:spPr>
            <a:xfrm>
              <a:off x="558801" y="3848100"/>
              <a:ext cx="1384300" cy="1384300"/>
            </a:xfrm>
            <a:custGeom>
              <a:avLst/>
              <a:gdLst>
                <a:gd name="connsiteX0" fmla="*/ 242883 w 1384300"/>
                <a:gd name="connsiteY0" fmla="*/ 371682 h 1384300"/>
                <a:gd name="connsiteX1" fmla="*/ 233582 w 1384300"/>
                <a:gd name="connsiteY1" fmla="*/ 382954 h 1384300"/>
                <a:gd name="connsiteX2" fmla="*/ 139136 w 1384300"/>
                <a:gd name="connsiteY2" fmla="*/ 692150 h 1384300"/>
                <a:gd name="connsiteX3" fmla="*/ 692150 w 1384300"/>
                <a:gd name="connsiteY3" fmla="*/ 1245164 h 1384300"/>
                <a:gd name="connsiteX4" fmla="*/ 1001346 w 1384300"/>
                <a:gd name="connsiteY4" fmla="*/ 1150718 h 1384300"/>
                <a:gd name="connsiteX5" fmla="*/ 1012618 w 1384300"/>
                <a:gd name="connsiteY5" fmla="*/ 1141417 h 1384300"/>
                <a:gd name="connsiteX6" fmla="*/ 692150 w 1384300"/>
                <a:gd name="connsiteY6" fmla="*/ 139136 h 1384300"/>
                <a:gd name="connsiteX7" fmla="*/ 382955 w 1384300"/>
                <a:gd name="connsiteY7" fmla="*/ 233582 h 1384300"/>
                <a:gd name="connsiteX8" fmla="*/ 339383 w 1384300"/>
                <a:gd name="connsiteY8" fmla="*/ 269532 h 1384300"/>
                <a:gd name="connsiteX9" fmla="*/ 1114768 w 1384300"/>
                <a:gd name="connsiteY9" fmla="*/ 1044917 h 1384300"/>
                <a:gd name="connsiteX10" fmla="*/ 1150718 w 1384300"/>
                <a:gd name="connsiteY10" fmla="*/ 1001346 h 1384300"/>
                <a:gd name="connsiteX11" fmla="*/ 1245164 w 1384300"/>
                <a:gd name="connsiteY11" fmla="*/ 692150 h 1384300"/>
                <a:gd name="connsiteX12" fmla="*/ 692150 w 1384300"/>
                <a:gd name="connsiteY12" fmla="*/ 139136 h 1384300"/>
                <a:gd name="connsiteX13" fmla="*/ 692150 w 1384300"/>
                <a:gd name="connsiteY13" fmla="*/ 0 h 1384300"/>
                <a:gd name="connsiteX14" fmla="*/ 1384300 w 1384300"/>
                <a:gd name="connsiteY14" fmla="*/ 692150 h 1384300"/>
                <a:gd name="connsiteX15" fmla="*/ 692150 w 1384300"/>
                <a:gd name="connsiteY15" fmla="*/ 1384300 h 1384300"/>
                <a:gd name="connsiteX16" fmla="*/ 0 w 1384300"/>
                <a:gd name="connsiteY16" fmla="*/ 692150 h 1384300"/>
                <a:gd name="connsiteX17" fmla="*/ 692150 w 1384300"/>
                <a:gd name="connsiteY17" fmla="*/ 0 h 138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4300" h="1384300">
                  <a:moveTo>
                    <a:pt x="242883" y="371682"/>
                  </a:moveTo>
                  <a:lnTo>
                    <a:pt x="233582" y="382954"/>
                  </a:lnTo>
                  <a:cubicBezTo>
                    <a:pt x="173953" y="471216"/>
                    <a:pt x="139136" y="577617"/>
                    <a:pt x="139136" y="692150"/>
                  </a:cubicBezTo>
                  <a:cubicBezTo>
                    <a:pt x="139136" y="997571"/>
                    <a:pt x="386729" y="1245164"/>
                    <a:pt x="692150" y="1245164"/>
                  </a:cubicBezTo>
                  <a:cubicBezTo>
                    <a:pt x="806683" y="1245164"/>
                    <a:pt x="913084" y="1210346"/>
                    <a:pt x="1001346" y="1150718"/>
                  </a:cubicBezTo>
                  <a:lnTo>
                    <a:pt x="1012618" y="1141417"/>
                  </a:lnTo>
                  <a:close/>
                  <a:moveTo>
                    <a:pt x="692150" y="139136"/>
                  </a:moveTo>
                  <a:cubicBezTo>
                    <a:pt x="577617" y="139136"/>
                    <a:pt x="471216" y="173953"/>
                    <a:pt x="382955" y="233582"/>
                  </a:cubicBezTo>
                  <a:lnTo>
                    <a:pt x="339383" y="269532"/>
                  </a:lnTo>
                  <a:lnTo>
                    <a:pt x="1114768" y="1044917"/>
                  </a:lnTo>
                  <a:lnTo>
                    <a:pt x="1150718" y="1001346"/>
                  </a:lnTo>
                  <a:cubicBezTo>
                    <a:pt x="1210347" y="913083"/>
                    <a:pt x="1245164" y="806683"/>
                    <a:pt x="1245164" y="692150"/>
                  </a:cubicBezTo>
                  <a:cubicBezTo>
                    <a:pt x="1245164" y="386729"/>
                    <a:pt x="997571" y="139135"/>
                    <a:pt x="692150" y="139136"/>
                  </a:cubicBezTo>
                  <a:close/>
                  <a:moveTo>
                    <a:pt x="692150" y="0"/>
                  </a:moveTo>
                  <a:cubicBezTo>
                    <a:pt x="1074414" y="0"/>
                    <a:pt x="1384300" y="309886"/>
                    <a:pt x="1384300" y="692150"/>
                  </a:cubicBezTo>
                  <a:cubicBezTo>
                    <a:pt x="1384300" y="1074413"/>
                    <a:pt x="1074414" y="1384299"/>
                    <a:pt x="692150" y="1384300"/>
                  </a:cubicBezTo>
                  <a:cubicBezTo>
                    <a:pt x="309886" y="1384300"/>
                    <a:pt x="0" y="1074414"/>
                    <a:pt x="0" y="692150"/>
                  </a:cubicBezTo>
                  <a:cubicBezTo>
                    <a:pt x="0" y="309886"/>
                    <a:pt x="309886" y="0"/>
                    <a:pt x="692150" y="0"/>
                  </a:cubicBezTo>
                  <a:close/>
                </a:path>
              </a:pathLst>
            </a:custGeom>
            <a:solidFill>
              <a:srgbClr val="FF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698500" y="3935411"/>
              <a:ext cx="1104900" cy="1209677"/>
              <a:chOff x="698500" y="3975098"/>
              <a:chExt cx="1104900" cy="1209677"/>
            </a:xfrm>
          </p:grpSpPr>
          <p:sp>
            <p:nvSpPr>
              <p:cNvPr id="33" name="円/楕円 32"/>
              <p:cNvSpPr/>
              <p:nvPr/>
            </p:nvSpPr>
            <p:spPr>
              <a:xfrm>
                <a:off x="1147050" y="4073769"/>
                <a:ext cx="207800" cy="207800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>
                <a:off x="1154276" y="4810125"/>
                <a:ext cx="193348" cy="374650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698500" y="4403725"/>
                <a:ext cx="1104900" cy="593725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角丸四角形 35"/>
              <p:cNvSpPr/>
              <p:nvPr/>
            </p:nvSpPr>
            <p:spPr>
              <a:xfrm>
                <a:off x="698500" y="441960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角丸四角形 36"/>
              <p:cNvSpPr/>
              <p:nvPr/>
            </p:nvSpPr>
            <p:spPr>
              <a:xfrm>
                <a:off x="698500" y="428625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角丸四角形 37"/>
              <p:cNvSpPr/>
              <p:nvPr/>
            </p:nvSpPr>
            <p:spPr>
              <a:xfrm>
                <a:off x="784225" y="4340225"/>
                <a:ext cx="933450" cy="20002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片側の 2 つの角を丸めた四角形 38"/>
              <p:cNvSpPr/>
              <p:nvPr/>
            </p:nvSpPr>
            <p:spPr>
              <a:xfrm>
                <a:off x="1170782" y="4112021"/>
                <a:ext cx="160338" cy="22701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0" name="グループ化 39"/>
              <p:cNvGrpSpPr/>
              <p:nvPr/>
            </p:nvGrpSpPr>
            <p:grpSpPr>
              <a:xfrm>
                <a:off x="1139826" y="3975098"/>
                <a:ext cx="222250" cy="161926"/>
                <a:chOff x="1122397" y="4013201"/>
                <a:chExt cx="257107" cy="187323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42" name="片側の 2 つの角を丸めた四角形 41"/>
                <p:cNvSpPr/>
                <p:nvPr/>
              </p:nvSpPr>
              <p:spPr>
                <a:xfrm>
                  <a:off x="1208882" y="4060822"/>
                  <a:ext cx="84138" cy="88903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" name="片側の 2 つの角を丸めた四角形 42"/>
                <p:cNvSpPr/>
                <p:nvPr/>
              </p:nvSpPr>
              <p:spPr>
                <a:xfrm>
                  <a:off x="1122397" y="4025105"/>
                  <a:ext cx="257107" cy="754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片側の 2 つの角を丸めた四角形 43"/>
                <p:cNvSpPr/>
                <p:nvPr/>
              </p:nvSpPr>
              <p:spPr>
                <a:xfrm>
                  <a:off x="1209286" y="4013201"/>
                  <a:ext cx="83329" cy="9286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片側の 2 つの角を丸めた四角形 44"/>
                <p:cNvSpPr/>
                <p:nvPr/>
              </p:nvSpPr>
              <p:spPr>
                <a:xfrm>
                  <a:off x="1177927" y="4139403"/>
                  <a:ext cx="146048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片側の 2 つの角を丸めた四角形 45"/>
                <p:cNvSpPr/>
                <p:nvPr/>
              </p:nvSpPr>
              <p:spPr>
                <a:xfrm>
                  <a:off x="1219598" y="4139403"/>
                  <a:ext cx="62704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1" name="片側の 2 つの角を丸めた四角形 40"/>
              <p:cNvSpPr/>
              <p:nvPr/>
            </p:nvSpPr>
            <p:spPr>
              <a:xfrm>
                <a:off x="1195025" y="4156868"/>
                <a:ext cx="111851" cy="22701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2" name="正方形/長方形 31"/>
            <p:cNvSpPr/>
            <p:nvPr/>
          </p:nvSpPr>
          <p:spPr>
            <a:xfrm rot="2700000">
              <a:off x="597480" y="4491070"/>
              <a:ext cx="1306938" cy="140466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2643668" y="566006"/>
            <a:ext cx="4073922" cy="4073920"/>
            <a:chOff x="558801" y="3848100"/>
            <a:chExt cx="1384300" cy="1384300"/>
          </a:xfrm>
        </p:grpSpPr>
        <p:sp>
          <p:nvSpPr>
            <p:cNvPr id="25" name="フリーフォーム 24"/>
            <p:cNvSpPr/>
            <p:nvPr/>
          </p:nvSpPr>
          <p:spPr>
            <a:xfrm>
              <a:off x="558801" y="3848100"/>
              <a:ext cx="1384300" cy="1384300"/>
            </a:xfrm>
            <a:custGeom>
              <a:avLst/>
              <a:gdLst>
                <a:gd name="connsiteX0" fmla="*/ 242883 w 1384300"/>
                <a:gd name="connsiteY0" fmla="*/ 371682 h 1384300"/>
                <a:gd name="connsiteX1" fmla="*/ 233582 w 1384300"/>
                <a:gd name="connsiteY1" fmla="*/ 382954 h 1384300"/>
                <a:gd name="connsiteX2" fmla="*/ 139136 w 1384300"/>
                <a:gd name="connsiteY2" fmla="*/ 692150 h 1384300"/>
                <a:gd name="connsiteX3" fmla="*/ 692150 w 1384300"/>
                <a:gd name="connsiteY3" fmla="*/ 1245164 h 1384300"/>
                <a:gd name="connsiteX4" fmla="*/ 1001346 w 1384300"/>
                <a:gd name="connsiteY4" fmla="*/ 1150718 h 1384300"/>
                <a:gd name="connsiteX5" fmla="*/ 1012618 w 1384300"/>
                <a:gd name="connsiteY5" fmla="*/ 1141417 h 1384300"/>
                <a:gd name="connsiteX6" fmla="*/ 692150 w 1384300"/>
                <a:gd name="connsiteY6" fmla="*/ 139136 h 1384300"/>
                <a:gd name="connsiteX7" fmla="*/ 382955 w 1384300"/>
                <a:gd name="connsiteY7" fmla="*/ 233582 h 1384300"/>
                <a:gd name="connsiteX8" fmla="*/ 339383 w 1384300"/>
                <a:gd name="connsiteY8" fmla="*/ 269532 h 1384300"/>
                <a:gd name="connsiteX9" fmla="*/ 1114768 w 1384300"/>
                <a:gd name="connsiteY9" fmla="*/ 1044917 h 1384300"/>
                <a:gd name="connsiteX10" fmla="*/ 1150718 w 1384300"/>
                <a:gd name="connsiteY10" fmla="*/ 1001346 h 1384300"/>
                <a:gd name="connsiteX11" fmla="*/ 1245164 w 1384300"/>
                <a:gd name="connsiteY11" fmla="*/ 692150 h 1384300"/>
                <a:gd name="connsiteX12" fmla="*/ 692150 w 1384300"/>
                <a:gd name="connsiteY12" fmla="*/ 139136 h 1384300"/>
                <a:gd name="connsiteX13" fmla="*/ 692150 w 1384300"/>
                <a:gd name="connsiteY13" fmla="*/ 0 h 1384300"/>
                <a:gd name="connsiteX14" fmla="*/ 1384300 w 1384300"/>
                <a:gd name="connsiteY14" fmla="*/ 692150 h 1384300"/>
                <a:gd name="connsiteX15" fmla="*/ 692150 w 1384300"/>
                <a:gd name="connsiteY15" fmla="*/ 1384300 h 1384300"/>
                <a:gd name="connsiteX16" fmla="*/ 0 w 1384300"/>
                <a:gd name="connsiteY16" fmla="*/ 692150 h 1384300"/>
                <a:gd name="connsiteX17" fmla="*/ 692150 w 1384300"/>
                <a:gd name="connsiteY17" fmla="*/ 0 h 138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4300" h="1384300">
                  <a:moveTo>
                    <a:pt x="242883" y="371682"/>
                  </a:moveTo>
                  <a:lnTo>
                    <a:pt x="233582" y="382954"/>
                  </a:lnTo>
                  <a:cubicBezTo>
                    <a:pt x="173953" y="471216"/>
                    <a:pt x="139136" y="577617"/>
                    <a:pt x="139136" y="692150"/>
                  </a:cubicBezTo>
                  <a:cubicBezTo>
                    <a:pt x="139136" y="997571"/>
                    <a:pt x="386729" y="1245164"/>
                    <a:pt x="692150" y="1245164"/>
                  </a:cubicBezTo>
                  <a:cubicBezTo>
                    <a:pt x="806683" y="1245164"/>
                    <a:pt x="913084" y="1210346"/>
                    <a:pt x="1001346" y="1150718"/>
                  </a:cubicBezTo>
                  <a:lnTo>
                    <a:pt x="1012618" y="1141417"/>
                  </a:lnTo>
                  <a:close/>
                  <a:moveTo>
                    <a:pt x="692150" y="139136"/>
                  </a:moveTo>
                  <a:cubicBezTo>
                    <a:pt x="577617" y="139136"/>
                    <a:pt x="471216" y="173953"/>
                    <a:pt x="382955" y="233582"/>
                  </a:cubicBezTo>
                  <a:lnTo>
                    <a:pt x="339383" y="269532"/>
                  </a:lnTo>
                  <a:lnTo>
                    <a:pt x="1114768" y="1044917"/>
                  </a:lnTo>
                  <a:lnTo>
                    <a:pt x="1150718" y="1001346"/>
                  </a:lnTo>
                  <a:cubicBezTo>
                    <a:pt x="1210347" y="913083"/>
                    <a:pt x="1245164" y="806683"/>
                    <a:pt x="1245164" y="692150"/>
                  </a:cubicBezTo>
                  <a:cubicBezTo>
                    <a:pt x="1245164" y="386729"/>
                    <a:pt x="997571" y="139135"/>
                    <a:pt x="692150" y="139136"/>
                  </a:cubicBezTo>
                  <a:close/>
                  <a:moveTo>
                    <a:pt x="692150" y="0"/>
                  </a:moveTo>
                  <a:cubicBezTo>
                    <a:pt x="1074414" y="0"/>
                    <a:pt x="1384300" y="309886"/>
                    <a:pt x="1384300" y="692150"/>
                  </a:cubicBezTo>
                  <a:cubicBezTo>
                    <a:pt x="1384300" y="1074413"/>
                    <a:pt x="1074414" y="1384299"/>
                    <a:pt x="692150" y="1384300"/>
                  </a:cubicBezTo>
                  <a:cubicBezTo>
                    <a:pt x="309886" y="1384300"/>
                    <a:pt x="0" y="1074414"/>
                    <a:pt x="0" y="692150"/>
                  </a:cubicBezTo>
                  <a:cubicBezTo>
                    <a:pt x="0" y="309886"/>
                    <a:pt x="309886" y="0"/>
                    <a:pt x="692150" y="0"/>
                  </a:cubicBezTo>
                  <a:close/>
                </a:path>
              </a:pathLst>
            </a:custGeom>
            <a:solidFill>
              <a:srgbClr val="FF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9" name="グループ化 28"/>
            <p:cNvGrpSpPr/>
            <p:nvPr/>
          </p:nvGrpSpPr>
          <p:grpSpPr>
            <a:xfrm>
              <a:off x="698500" y="3935411"/>
              <a:ext cx="1104900" cy="1209677"/>
              <a:chOff x="698500" y="3975098"/>
              <a:chExt cx="1104900" cy="1209677"/>
            </a:xfrm>
          </p:grpSpPr>
          <p:sp>
            <p:nvSpPr>
              <p:cNvPr id="33" name="円/楕円 32"/>
              <p:cNvSpPr/>
              <p:nvPr/>
            </p:nvSpPr>
            <p:spPr>
              <a:xfrm>
                <a:off x="1147050" y="4073769"/>
                <a:ext cx="207800" cy="207800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>
                <a:off x="1154276" y="4810125"/>
                <a:ext cx="193348" cy="374650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698500" y="4403725"/>
                <a:ext cx="1104900" cy="593725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角丸四角形 35"/>
              <p:cNvSpPr/>
              <p:nvPr/>
            </p:nvSpPr>
            <p:spPr>
              <a:xfrm>
                <a:off x="698500" y="441960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角丸四角形 36"/>
              <p:cNvSpPr/>
              <p:nvPr/>
            </p:nvSpPr>
            <p:spPr>
              <a:xfrm>
                <a:off x="698500" y="428625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角丸四角形 37"/>
              <p:cNvSpPr/>
              <p:nvPr/>
            </p:nvSpPr>
            <p:spPr>
              <a:xfrm>
                <a:off x="784225" y="4340225"/>
                <a:ext cx="933450" cy="20002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片側の 2 つの角を丸めた四角形 38"/>
              <p:cNvSpPr/>
              <p:nvPr/>
            </p:nvSpPr>
            <p:spPr>
              <a:xfrm>
                <a:off x="1170782" y="4112021"/>
                <a:ext cx="160338" cy="22701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0" name="グループ化 39"/>
              <p:cNvGrpSpPr/>
              <p:nvPr/>
            </p:nvGrpSpPr>
            <p:grpSpPr>
              <a:xfrm>
                <a:off x="1139826" y="3975098"/>
                <a:ext cx="222250" cy="161926"/>
                <a:chOff x="1122397" y="4013201"/>
                <a:chExt cx="257107" cy="187323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42" name="片側の 2 つの角を丸めた四角形 41"/>
                <p:cNvSpPr/>
                <p:nvPr/>
              </p:nvSpPr>
              <p:spPr>
                <a:xfrm>
                  <a:off x="1208882" y="4060822"/>
                  <a:ext cx="84138" cy="88903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" name="片側の 2 つの角を丸めた四角形 42"/>
                <p:cNvSpPr/>
                <p:nvPr/>
              </p:nvSpPr>
              <p:spPr>
                <a:xfrm>
                  <a:off x="1122397" y="4025105"/>
                  <a:ext cx="257107" cy="754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片側の 2 つの角を丸めた四角形 43"/>
                <p:cNvSpPr/>
                <p:nvPr/>
              </p:nvSpPr>
              <p:spPr>
                <a:xfrm>
                  <a:off x="1209286" y="4013201"/>
                  <a:ext cx="83329" cy="9286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片側の 2 つの角を丸めた四角形 44"/>
                <p:cNvSpPr/>
                <p:nvPr/>
              </p:nvSpPr>
              <p:spPr>
                <a:xfrm>
                  <a:off x="1177927" y="4139403"/>
                  <a:ext cx="146048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片側の 2 つの角を丸めた四角形 45"/>
                <p:cNvSpPr/>
                <p:nvPr/>
              </p:nvSpPr>
              <p:spPr>
                <a:xfrm>
                  <a:off x="1219598" y="4139403"/>
                  <a:ext cx="62704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1" name="片側の 2 つの角を丸めた四角形 40"/>
              <p:cNvSpPr/>
              <p:nvPr/>
            </p:nvSpPr>
            <p:spPr>
              <a:xfrm>
                <a:off x="1195025" y="4156868"/>
                <a:ext cx="111851" cy="22701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2" name="正方形/長方形 31"/>
            <p:cNvSpPr/>
            <p:nvPr/>
          </p:nvSpPr>
          <p:spPr>
            <a:xfrm rot="2700000">
              <a:off x="597480" y="4491070"/>
              <a:ext cx="1306938" cy="140466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93" name="テキスト ボックス 92"/>
          <p:cNvSpPr txBox="1"/>
          <p:nvPr/>
        </p:nvSpPr>
        <p:spPr>
          <a:xfrm>
            <a:off x="0" y="4827726"/>
            <a:ext cx="9905999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96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洗面所</a:t>
            </a:r>
            <a:r>
              <a:rPr kumimoji="1" lang="ja-JP" altLang="en-US" sz="96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使用禁止</a:t>
            </a:r>
            <a:endParaRPr kumimoji="1" lang="ja-JP" altLang="en-US" sz="96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ただ今ご利用できません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5222810"/>
            <a:ext cx="9905999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洗面所</a:t>
            </a:r>
            <a:r>
              <a:rPr kumimoji="1"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使用禁止</a:t>
            </a:r>
            <a:endParaRPr kumimoji="1" lang="ja-JP" altLang="en-US" sz="88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2869018" y="1376776"/>
            <a:ext cx="3623222" cy="3623220"/>
            <a:chOff x="558801" y="3848100"/>
            <a:chExt cx="1384300" cy="1384300"/>
          </a:xfrm>
        </p:grpSpPr>
        <p:sp>
          <p:nvSpPr>
            <p:cNvPr id="26" name="フリーフォーム 25"/>
            <p:cNvSpPr/>
            <p:nvPr/>
          </p:nvSpPr>
          <p:spPr>
            <a:xfrm>
              <a:off x="558801" y="3848100"/>
              <a:ext cx="1384300" cy="1384300"/>
            </a:xfrm>
            <a:custGeom>
              <a:avLst/>
              <a:gdLst>
                <a:gd name="connsiteX0" fmla="*/ 242883 w 1384300"/>
                <a:gd name="connsiteY0" fmla="*/ 371682 h 1384300"/>
                <a:gd name="connsiteX1" fmla="*/ 233582 w 1384300"/>
                <a:gd name="connsiteY1" fmla="*/ 382954 h 1384300"/>
                <a:gd name="connsiteX2" fmla="*/ 139136 w 1384300"/>
                <a:gd name="connsiteY2" fmla="*/ 692150 h 1384300"/>
                <a:gd name="connsiteX3" fmla="*/ 692150 w 1384300"/>
                <a:gd name="connsiteY3" fmla="*/ 1245164 h 1384300"/>
                <a:gd name="connsiteX4" fmla="*/ 1001346 w 1384300"/>
                <a:gd name="connsiteY4" fmla="*/ 1150718 h 1384300"/>
                <a:gd name="connsiteX5" fmla="*/ 1012618 w 1384300"/>
                <a:gd name="connsiteY5" fmla="*/ 1141417 h 1384300"/>
                <a:gd name="connsiteX6" fmla="*/ 692150 w 1384300"/>
                <a:gd name="connsiteY6" fmla="*/ 139136 h 1384300"/>
                <a:gd name="connsiteX7" fmla="*/ 382955 w 1384300"/>
                <a:gd name="connsiteY7" fmla="*/ 233582 h 1384300"/>
                <a:gd name="connsiteX8" fmla="*/ 339383 w 1384300"/>
                <a:gd name="connsiteY8" fmla="*/ 269532 h 1384300"/>
                <a:gd name="connsiteX9" fmla="*/ 1114768 w 1384300"/>
                <a:gd name="connsiteY9" fmla="*/ 1044917 h 1384300"/>
                <a:gd name="connsiteX10" fmla="*/ 1150718 w 1384300"/>
                <a:gd name="connsiteY10" fmla="*/ 1001346 h 1384300"/>
                <a:gd name="connsiteX11" fmla="*/ 1245164 w 1384300"/>
                <a:gd name="connsiteY11" fmla="*/ 692150 h 1384300"/>
                <a:gd name="connsiteX12" fmla="*/ 692150 w 1384300"/>
                <a:gd name="connsiteY12" fmla="*/ 139136 h 1384300"/>
                <a:gd name="connsiteX13" fmla="*/ 692150 w 1384300"/>
                <a:gd name="connsiteY13" fmla="*/ 0 h 1384300"/>
                <a:gd name="connsiteX14" fmla="*/ 1384300 w 1384300"/>
                <a:gd name="connsiteY14" fmla="*/ 692150 h 1384300"/>
                <a:gd name="connsiteX15" fmla="*/ 692150 w 1384300"/>
                <a:gd name="connsiteY15" fmla="*/ 1384300 h 1384300"/>
                <a:gd name="connsiteX16" fmla="*/ 0 w 1384300"/>
                <a:gd name="connsiteY16" fmla="*/ 692150 h 1384300"/>
                <a:gd name="connsiteX17" fmla="*/ 692150 w 1384300"/>
                <a:gd name="connsiteY17" fmla="*/ 0 h 138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4300" h="1384300">
                  <a:moveTo>
                    <a:pt x="242883" y="371682"/>
                  </a:moveTo>
                  <a:lnTo>
                    <a:pt x="233582" y="382954"/>
                  </a:lnTo>
                  <a:cubicBezTo>
                    <a:pt x="173953" y="471216"/>
                    <a:pt x="139136" y="577617"/>
                    <a:pt x="139136" y="692150"/>
                  </a:cubicBezTo>
                  <a:cubicBezTo>
                    <a:pt x="139136" y="997571"/>
                    <a:pt x="386729" y="1245164"/>
                    <a:pt x="692150" y="1245164"/>
                  </a:cubicBezTo>
                  <a:cubicBezTo>
                    <a:pt x="806683" y="1245164"/>
                    <a:pt x="913084" y="1210346"/>
                    <a:pt x="1001346" y="1150718"/>
                  </a:cubicBezTo>
                  <a:lnTo>
                    <a:pt x="1012618" y="1141417"/>
                  </a:lnTo>
                  <a:close/>
                  <a:moveTo>
                    <a:pt x="692150" y="139136"/>
                  </a:moveTo>
                  <a:cubicBezTo>
                    <a:pt x="577617" y="139136"/>
                    <a:pt x="471216" y="173953"/>
                    <a:pt x="382955" y="233582"/>
                  </a:cubicBezTo>
                  <a:lnTo>
                    <a:pt x="339383" y="269532"/>
                  </a:lnTo>
                  <a:lnTo>
                    <a:pt x="1114768" y="1044917"/>
                  </a:lnTo>
                  <a:lnTo>
                    <a:pt x="1150718" y="1001346"/>
                  </a:lnTo>
                  <a:cubicBezTo>
                    <a:pt x="1210347" y="913083"/>
                    <a:pt x="1245164" y="806683"/>
                    <a:pt x="1245164" y="692150"/>
                  </a:cubicBezTo>
                  <a:cubicBezTo>
                    <a:pt x="1245164" y="386729"/>
                    <a:pt x="997571" y="139135"/>
                    <a:pt x="692150" y="139136"/>
                  </a:cubicBezTo>
                  <a:close/>
                  <a:moveTo>
                    <a:pt x="692150" y="0"/>
                  </a:moveTo>
                  <a:cubicBezTo>
                    <a:pt x="1074414" y="0"/>
                    <a:pt x="1384300" y="309886"/>
                    <a:pt x="1384300" y="692150"/>
                  </a:cubicBezTo>
                  <a:cubicBezTo>
                    <a:pt x="1384300" y="1074413"/>
                    <a:pt x="1074414" y="1384299"/>
                    <a:pt x="692150" y="1384300"/>
                  </a:cubicBezTo>
                  <a:cubicBezTo>
                    <a:pt x="309886" y="1384300"/>
                    <a:pt x="0" y="1074414"/>
                    <a:pt x="0" y="692150"/>
                  </a:cubicBezTo>
                  <a:cubicBezTo>
                    <a:pt x="0" y="309886"/>
                    <a:pt x="309886" y="0"/>
                    <a:pt x="692150" y="0"/>
                  </a:cubicBezTo>
                  <a:close/>
                </a:path>
              </a:pathLst>
            </a:custGeom>
            <a:solidFill>
              <a:srgbClr val="FF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0" name="グループ化 29"/>
            <p:cNvGrpSpPr/>
            <p:nvPr/>
          </p:nvGrpSpPr>
          <p:grpSpPr>
            <a:xfrm>
              <a:off x="698500" y="3935411"/>
              <a:ext cx="1104900" cy="1209677"/>
              <a:chOff x="698500" y="3975098"/>
              <a:chExt cx="1104900" cy="1209677"/>
            </a:xfrm>
          </p:grpSpPr>
          <p:sp>
            <p:nvSpPr>
              <p:cNvPr id="35" name="円/楕円 34"/>
              <p:cNvSpPr/>
              <p:nvPr/>
            </p:nvSpPr>
            <p:spPr>
              <a:xfrm>
                <a:off x="1147050" y="4073769"/>
                <a:ext cx="207800" cy="207800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角丸四角形 35"/>
              <p:cNvSpPr/>
              <p:nvPr/>
            </p:nvSpPr>
            <p:spPr>
              <a:xfrm>
                <a:off x="1154276" y="4810125"/>
                <a:ext cx="193348" cy="374650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円/楕円 36"/>
              <p:cNvSpPr/>
              <p:nvPr/>
            </p:nvSpPr>
            <p:spPr>
              <a:xfrm>
                <a:off x="698500" y="4403725"/>
                <a:ext cx="1104900" cy="593725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角丸四角形 37"/>
              <p:cNvSpPr/>
              <p:nvPr/>
            </p:nvSpPr>
            <p:spPr>
              <a:xfrm>
                <a:off x="698500" y="441960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角丸四角形 38"/>
              <p:cNvSpPr/>
              <p:nvPr/>
            </p:nvSpPr>
            <p:spPr>
              <a:xfrm>
                <a:off x="698500" y="428625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角丸四角形 39"/>
              <p:cNvSpPr/>
              <p:nvPr/>
            </p:nvSpPr>
            <p:spPr>
              <a:xfrm>
                <a:off x="784225" y="4340225"/>
                <a:ext cx="933450" cy="20002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片側の 2 つの角を丸めた四角形 40"/>
              <p:cNvSpPr/>
              <p:nvPr/>
            </p:nvSpPr>
            <p:spPr>
              <a:xfrm>
                <a:off x="1170782" y="4112021"/>
                <a:ext cx="160338" cy="22701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2" name="グループ化 41"/>
              <p:cNvGrpSpPr/>
              <p:nvPr/>
            </p:nvGrpSpPr>
            <p:grpSpPr>
              <a:xfrm>
                <a:off x="1139826" y="3975098"/>
                <a:ext cx="222250" cy="161926"/>
                <a:chOff x="1122397" y="4013201"/>
                <a:chExt cx="257107" cy="187323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44" name="片側の 2 つの角を丸めた四角形 43"/>
                <p:cNvSpPr/>
                <p:nvPr/>
              </p:nvSpPr>
              <p:spPr>
                <a:xfrm>
                  <a:off x="1208882" y="4060822"/>
                  <a:ext cx="84138" cy="88903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片側の 2 つの角を丸めた四角形 44"/>
                <p:cNvSpPr/>
                <p:nvPr/>
              </p:nvSpPr>
              <p:spPr>
                <a:xfrm>
                  <a:off x="1122397" y="4025105"/>
                  <a:ext cx="257107" cy="754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片側の 2 つの角を丸めた四角形 45"/>
                <p:cNvSpPr/>
                <p:nvPr/>
              </p:nvSpPr>
              <p:spPr>
                <a:xfrm>
                  <a:off x="1209286" y="4013201"/>
                  <a:ext cx="83329" cy="9286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片側の 2 つの角を丸めた四角形 46"/>
                <p:cNvSpPr/>
                <p:nvPr/>
              </p:nvSpPr>
              <p:spPr>
                <a:xfrm>
                  <a:off x="1177927" y="4139403"/>
                  <a:ext cx="146048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片側の 2 つの角を丸めた四角形 47"/>
                <p:cNvSpPr/>
                <p:nvPr/>
              </p:nvSpPr>
              <p:spPr>
                <a:xfrm>
                  <a:off x="1219598" y="4139403"/>
                  <a:ext cx="62704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3" name="片側の 2 つの角を丸めた四角形 42"/>
              <p:cNvSpPr/>
              <p:nvPr/>
            </p:nvSpPr>
            <p:spPr>
              <a:xfrm>
                <a:off x="1195025" y="4156868"/>
                <a:ext cx="111851" cy="22701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1" name="正方形/長方形 30"/>
            <p:cNvSpPr/>
            <p:nvPr/>
          </p:nvSpPr>
          <p:spPr>
            <a:xfrm rot="2700000">
              <a:off x="597480" y="4491070"/>
              <a:ext cx="1306938" cy="140466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0" y="5222810"/>
            <a:ext cx="9905999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洗面所</a:t>
            </a:r>
            <a:r>
              <a:rPr kumimoji="1"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使用禁止</a:t>
            </a:r>
            <a:endParaRPr kumimoji="1" lang="ja-JP" altLang="en-US" sz="88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使用しないようお願いします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2869018" y="1376776"/>
            <a:ext cx="3623222" cy="3623220"/>
            <a:chOff x="558801" y="3848100"/>
            <a:chExt cx="1384300" cy="1384300"/>
          </a:xfrm>
        </p:grpSpPr>
        <p:sp>
          <p:nvSpPr>
            <p:cNvPr id="26" name="フリーフォーム 25"/>
            <p:cNvSpPr/>
            <p:nvPr/>
          </p:nvSpPr>
          <p:spPr>
            <a:xfrm>
              <a:off x="558801" y="3848100"/>
              <a:ext cx="1384300" cy="1384300"/>
            </a:xfrm>
            <a:custGeom>
              <a:avLst/>
              <a:gdLst>
                <a:gd name="connsiteX0" fmla="*/ 242883 w 1384300"/>
                <a:gd name="connsiteY0" fmla="*/ 371682 h 1384300"/>
                <a:gd name="connsiteX1" fmla="*/ 233582 w 1384300"/>
                <a:gd name="connsiteY1" fmla="*/ 382954 h 1384300"/>
                <a:gd name="connsiteX2" fmla="*/ 139136 w 1384300"/>
                <a:gd name="connsiteY2" fmla="*/ 692150 h 1384300"/>
                <a:gd name="connsiteX3" fmla="*/ 692150 w 1384300"/>
                <a:gd name="connsiteY3" fmla="*/ 1245164 h 1384300"/>
                <a:gd name="connsiteX4" fmla="*/ 1001346 w 1384300"/>
                <a:gd name="connsiteY4" fmla="*/ 1150718 h 1384300"/>
                <a:gd name="connsiteX5" fmla="*/ 1012618 w 1384300"/>
                <a:gd name="connsiteY5" fmla="*/ 1141417 h 1384300"/>
                <a:gd name="connsiteX6" fmla="*/ 692150 w 1384300"/>
                <a:gd name="connsiteY6" fmla="*/ 139136 h 1384300"/>
                <a:gd name="connsiteX7" fmla="*/ 382955 w 1384300"/>
                <a:gd name="connsiteY7" fmla="*/ 233582 h 1384300"/>
                <a:gd name="connsiteX8" fmla="*/ 339383 w 1384300"/>
                <a:gd name="connsiteY8" fmla="*/ 269532 h 1384300"/>
                <a:gd name="connsiteX9" fmla="*/ 1114768 w 1384300"/>
                <a:gd name="connsiteY9" fmla="*/ 1044917 h 1384300"/>
                <a:gd name="connsiteX10" fmla="*/ 1150718 w 1384300"/>
                <a:gd name="connsiteY10" fmla="*/ 1001346 h 1384300"/>
                <a:gd name="connsiteX11" fmla="*/ 1245164 w 1384300"/>
                <a:gd name="connsiteY11" fmla="*/ 692150 h 1384300"/>
                <a:gd name="connsiteX12" fmla="*/ 692150 w 1384300"/>
                <a:gd name="connsiteY12" fmla="*/ 139136 h 1384300"/>
                <a:gd name="connsiteX13" fmla="*/ 692150 w 1384300"/>
                <a:gd name="connsiteY13" fmla="*/ 0 h 1384300"/>
                <a:gd name="connsiteX14" fmla="*/ 1384300 w 1384300"/>
                <a:gd name="connsiteY14" fmla="*/ 692150 h 1384300"/>
                <a:gd name="connsiteX15" fmla="*/ 692150 w 1384300"/>
                <a:gd name="connsiteY15" fmla="*/ 1384300 h 1384300"/>
                <a:gd name="connsiteX16" fmla="*/ 0 w 1384300"/>
                <a:gd name="connsiteY16" fmla="*/ 692150 h 1384300"/>
                <a:gd name="connsiteX17" fmla="*/ 692150 w 1384300"/>
                <a:gd name="connsiteY17" fmla="*/ 0 h 138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4300" h="1384300">
                  <a:moveTo>
                    <a:pt x="242883" y="371682"/>
                  </a:moveTo>
                  <a:lnTo>
                    <a:pt x="233582" y="382954"/>
                  </a:lnTo>
                  <a:cubicBezTo>
                    <a:pt x="173953" y="471216"/>
                    <a:pt x="139136" y="577617"/>
                    <a:pt x="139136" y="692150"/>
                  </a:cubicBezTo>
                  <a:cubicBezTo>
                    <a:pt x="139136" y="997571"/>
                    <a:pt x="386729" y="1245164"/>
                    <a:pt x="692150" y="1245164"/>
                  </a:cubicBezTo>
                  <a:cubicBezTo>
                    <a:pt x="806683" y="1245164"/>
                    <a:pt x="913084" y="1210346"/>
                    <a:pt x="1001346" y="1150718"/>
                  </a:cubicBezTo>
                  <a:lnTo>
                    <a:pt x="1012618" y="1141417"/>
                  </a:lnTo>
                  <a:close/>
                  <a:moveTo>
                    <a:pt x="692150" y="139136"/>
                  </a:moveTo>
                  <a:cubicBezTo>
                    <a:pt x="577617" y="139136"/>
                    <a:pt x="471216" y="173953"/>
                    <a:pt x="382955" y="233582"/>
                  </a:cubicBezTo>
                  <a:lnTo>
                    <a:pt x="339383" y="269532"/>
                  </a:lnTo>
                  <a:lnTo>
                    <a:pt x="1114768" y="1044917"/>
                  </a:lnTo>
                  <a:lnTo>
                    <a:pt x="1150718" y="1001346"/>
                  </a:lnTo>
                  <a:cubicBezTo>
                    <a:pt x="1210347" y="913083"/>
                    <a:pt x="1245164" y="806683"/>
                    <a:pt x="1245164" y="692150"/>
                  </a:cubicBezTo>
                  <a:cubicBezTo>
                    <a:pt x="1245164" y="386729"/>
                    <a:pt x="997571" y="139135"/>
                    <a:pt x="692150" y="139136"/>
                  </a:cubicBezTo>
                  <a:close/>
                  <a:moveTo>
                    <a:pt x="692150" y="0"/>
                  </a:moveTo>
                  <a:cubicBezTo>
                    <a:pt x="1074414" y="0"/>
                    <a:pt x="1384300" y="309886"/>
                    <a:pt x="1384300" y="692150"/>
                  </a:cubicBezTo>
                  <a:cubicBezTo>
                    <a:pt x="1384300" y="1074413"/>
                    <a:pt x="1074414" y="1384299"/>
                    <a:pt x="692150" y="1384300"/>
                  </a:cubicBezTo>
                  <a:cubicBezTo>
                    <a:pt x="309886" y="1384300"/>
                    <a:pt x="0" y="1074414"/>
                    <a:pt x="0" y="692150"/>
                  </a:cubicBezTo>
                  <a:cubicBezTo>
                    <a:pt x="0" y="309886"/>
                    <a:pt x="309886" y="0"/>
                    <a:pt x="692150" y="0"/>
                  </a:cubicBezTo>
                  <a:close/>
                </a:path>
              </a:pathLst>
            </a:custGeom>
            <a:solidFill>
              <a:srgbClr val="FF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7" name="グループ化 26"/>
            <p:cNvGrpSpPr/>
            <p:nvPr/>
          </p:nvGrpSpPr>
          <p:grpSpPr>
            <a:xfrm>
              <a:off x="698500" y="3935411"/>
              <a:ext cx="1104900" cy="1209677"/>
              <a:chOff x="698500" y="3975098"/>
              <a:chExt cx="1104900" cy="1209677"/>
            </a:xfrm>
          </p:grpSpPr>
          <p:sp>
            <p:nvSpPr>
              <p:cNvPr id="29" name="円/楕円 28"/>
              <p:cNvSpPr/>
              <p:nvPr/>
            </p:nvSpPr>
            <p:spPr>
              <a:xfrm>
                <a:off x="1147050" y="4073769"/>
                <a:ext cx="207800" cy="207800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角丸四角形 29"/>
              <p:cNvSpPr/>
              <p:nvPr/>
            </p:nvSpPr>
            <p:spPr>
              <a:xfrm>
                <a:off x="1154276" y="4810125"/>
                <a:ext cx="193348" cy="374650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円/楕円 30"/>
              <p:cNvSpPr/>
              <p:nvPr/>
            </p:nvSpPr>
            <p:spPr>
              <a:xfrm>
                <a:off x="698500" y="4403725"/>
                <a:ext cx="1104900" cy="593725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角丸四角形 31"/>
              <p:cNvSpPr/>
              <p:nvPr/>
            </p:nvSpPr>
            <p:spPr>
              <a:xfrm>
                <a:off x="698500" y="441960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角丸四角形 32"/>
              <p:cNvSpPr/>
              <p:nvPr/>
            </p:nvSpPr>
            <p:spPr>
              <a:xfrm>
                <a:off x="698500" y="428625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>
                <a:off x="784225" y="4340225"/>
                <a:ext cx="933450" cy="20002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" name="片側の 2 つの角を丸めた四角形 56"/>
              <p:cNvSpPr/>
              <p:nvPr/>
            </p:nvSpPr>
            <p:spPr>
              <a:xfrm>
                <a:off x="1170782" y="4112021"/>
                <a:ext cx="160338" cy="22701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8" name="グループ化 57"/>
              <p:cNvGrpSpPr/>
              <p:nvPr/>
            </p:nvGrpSpPr>
            <p:grpSpPr>
              <a:xfrm>
                <a:off x="1139826" y="3975098"/>
                <a:ext cx="222250" cy="161926"/>
                <a:chOff x="1122397" y="4013201"/>
                <a:chExt cx="257107" cy="187323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60" name="片側の 2 つの角を丸めた四角形 59"/>
                <p:cNvSpPr/>
                <p:nvPr/>
              </p:nvSpPr>
              <p:spPr>
                <a:xfrm>
                  <a:off x="1208882" y="4060822"/>
                  <a:ext cx="84138" cy="88903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片側の 2 つの角を丸めた四角形 60"/>
                <p:cNvSpPr/>
                <p:nvPr/>
              </p:nvSpPr>
              <p:spPr>
                <a:xfrm>
                  <a:off x="1122397" y="4025105"/>
                  <a:ext cx="257107" cy="754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" name="片側の 2 つの角を丸めた四角形 61"/>
                <p:cNvSpPr/>
                <p:nvPr/>
              </p:nvSpPr>
              <p:spPr>
                <a:xfrm>
                  <a:off x="1209286" y="4013201"/>
                  <a:ext cx="83329" cy="9286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片側の 2 つの角を丸めた四角形 62"/>
                <p:cNvSpPr/>
                <p:nvPr/>
              </p:nvSpPr>
              <p:spPr>
                <a:xfrm>
                  <a:off x="1177927" y="4139403"/>
                  <a:ext cx="146048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" name="片側の 2 つの角を丸めた四角形 63"/>
                <p:cNvSpPr/>
                <p:nvPr/>
              </p:nvSpPr>
              <p:spPr>
                <a:xfrm>
                  <a:off x="1219598" y="4139403"/>
                  <a:ext cx="62704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9" name="片側の 2 つの角を丸めた四角形 58"/>
              <p:cNvSpPr/>
              <p:nvPr/>
            </p:nvSpPr>
            <p:spPr>
              <a:xfrm>
                <a:off x="1195025" y="4156868"/>
                <a:ext cx="111851" cy="22701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8" name="正方形/長方形 27"/>
            <p:cNvSpPr/>
            <p:nvPr/>
          </p:nvSpPr>
          <p:spPr>
            <a:xfrm rot="2700000">
              <a:off x="597480" y="4491070"/>
              <a:ext cx="1306938" cy="140466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104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pop671_洗面所使用禁止</dc:title>
  <dc:subject>pop671_洗面所使用禁止</dc:subject>
  <dc:creator>http://www.digipot.net</dc:creator>
  <cp:lastModifiedBy/>
  <cp:revision>1</cp:revision>
  <dcterms:created xsi:type="dcterms:W3CDTF">2014-07-30T05:46:34Z</dcterms:created>
  <dcterms:modified xsi:type="dcterms:W3CDTF">2015-11-25T07:32:34Z</dcterms:modified>
  <cp:version>1</cp:version>
</cp:coreProperties>
</file>