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77" r:id="rId2"/>
    <p:sldId id="268" r:id="rId3"/>
    <p:sldId id="278" r:id="rId4"/>
    <p:sldId id="273" r:id="rId5"/>
    <p:sldId id="274" r:id="rId6"/>
    <p:sldId id="279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FF"/>
    <a:srgbClr val="800000"/>
    <a:srgbClr val="CC6600"/>
    <a:srgbClr val="FF6600"/>
    <a:srgbClr val="CC9900"/>
    <a:srgbClr val="663300"/>
    <a:srgbClr val="003300"/>
    <a:srgbClr val="996633"/>
    <a:srgbClr val="FFCC66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47" d="100"/>
          <a:sy n="47" d="100"/>
        </p:scale>
        <p:origin x="-1085" y="-110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1043735" y="276161"/>
            <a:ext cx="4170372" cy="9607746"/>
          </a:xfrm>
          <a:prstGeom prst="rect">
            <a:avLst/>
          </a:prstGeom>
          <a:noFill/>
        </p:spPr>
        <p:txBody>
          <a:bodyPr vert="eaVert"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25900" dirty="0" smtClean="0">
                <a:solidFill>
                  <a:schemeClr val="tx1"/>
                </a:solidFill>
              </a:rPr>
              <a:t>節水</a:t>
            </a:r>
            <a:endParaRPr lang="ja-JP" altLang="en-US" sz="25900" dirty="0">
              <a:solidFill>
                <a:schemeClr val="tx1"/>
              </a:solidFill>
            </a:endParaRPr>
          </a:p>
        </p:txBody>
      </p:sp>
      <p:sp>
        <p:nvSpPr>
          <p:cNvPr id="4" name="角丸四角形 3"/>
          <p:cNvSpPr/>
          <p:nvPr/>
        </p:nvSpPr>
        <p:spPr>
          <a:xfrm>
            <a:off x="295275" y="323849"/>
            <a:ext cx="6284075" cy="9264665"/>
          </a:xfrm>
          <a:prstGeom prst="roundRect">
            <a:avLst>
              <a:gd name="adj" fmla="val 3725"/>
            </a:avLst>
          </a:prstGeom>
          <a:noFill/>
          <a:ln w="1905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09106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953725" y="182470"/>
            <a:ext cx="4170372" cy="9652751"/>
          </a:xfrm>
          <a:prstGeom prst="rect">
            <a:avLst/>
          </a:prstGeom>
          <a:noFill/>
        </p:spPr>
        <p:txBody>
          <a:bodyPr vert="eaVert"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25900" dirty="0" smtClean="0">
                <a:solidFill>
                  <a:srgbClr val="99CCFF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</a:rPr>
              <a:t>節水</a:t>
            </a:r>
            <a:endParaRPr lang="ja-JP" altLang="en-US" sz="25900" dirty="0">
              <a:solidFill>
                <a:srgbClr val="99CCFF"/>
              </a:solidFill>
              <a:effectLst>
                <a:outerShdw blurRad="12700" dist="63500" dir="19200000" algn="tl" rotWithShape="0">
                  <a:prstClr val="black"/>
                </a:outerShdw>
              </a:effectLst>
            </a:endParaRPr>
          </a:p>
        </p:txBody>
      </p:sp>
      <p:sp>
        <p:nvSpPr>
          <p:cNvPr id="4" name="角丸四角形 3"/>
          <p:cNvSpPr/>
          <p:nvPr/>
        </p:nvSpPr>
        <p:spPr>
          <a:xfrm>
            <a:off x="295275" y="323849"/>
            <a:ext cx="6284075" cy="9264665"/>
          </a:xfrm>
          <a:prstGeom prst="roundRect">
            <a:avLst>
              <a:gd name="adj" fmla="val 3725"/>
            </a:avLst>
          </a:prstGeom>
          <a:noFill/>
          <a:ln w="1905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436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5" name="グループ化 54"/>
          <p:cNvGrpSpPr/>
          <p:nvPr/>
        </p:nvGrpSpPr>
        <p:grpSpPr>
          <a:xfrm>
            <a:off x="909286" y="2462453"/>
            <a:ext cx="5085565" cy="5278591"/>
            <a:chOff x="8293152" y="5427657"/>
            <a:chExt cx="980328" cy="1017537"/>
          </a:xfrm>
        </p:grpSpPr>
        <p:sp>
          <p:nvSpPr>
            <p:cNvPr id="56" name="円/楕円 55"/>
            <p:cNvSpPr/>
            <p:nvPr/>
          </p:nvSpPr>
          <p:spPr>
            <a:xfrm>
              <a:off x="8293152" y="5464866"/>
              <a:ext cx="980328" cy="980328"/>
            </a:xfrm>
            <a:prstGeom prst="ellipse">
              <a:avLst/>
            </a:prstGeom>
            <a:solidFill>
              <a:srgbClr val="5B9BD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57" name="グループ化 56"/>
            <p:cNvGrpSpPr/>
            <p:nvPr/>
          </p:nvGrpSpPr>
          <p:grpSpPr>
            <a:xfrm>
              <a:off x="8420031" y="5427657"/>
              <a:ext cx="753398" cy="980517"/>
              <a:chOff x="8420031" y="5427657"/>
              <a:chExt cx="753398" cy="980517"/>
            </a:xfrm>
            <a:solidFill>
              <a:srgbClr val="66FFFF"/>
            </a:solidFill>
          </p:grpSpPr>
          <p:sp>
            <p:nvSpPr>
              <p:cNvPr id="58" name="円/楕円 1"/>
              <p:cNvSpPr/>
              <p:nvPr/>
            </p:nvSpPr>
            <p:spPr>
              <a:xfrm>
                <a:off x="8420031" y="5955030"/>
                <a:ext cx="230547" cy="453144"/>
              </a:xfrm>
              <a:custGeom>
                <a:avLst/>
                <a:gdLst/>
                <a:ahLst/>
                <a:cxnLst/>
                <a:rect l="l" t="t" r="r" b="b"/>
                <a:pathLst>
                  <a:path w="230547" h="408252">
                    <a:moveTo>
                      <a:pt x="115273" y="0"/>
                    </a:moveTo>
                    <a:cubicBezTo>
                      <a:pt x="143292" y="69640"/>
                      <a:pt x="181717" y="128875"/>
                      <a:pt x="230547" y="177705"/>
                    </a:cubicBezTo>
                    <a:cubicBezTo>
                      <a:pt x="294210" y="241369"/>
                      <a:pt x="294210" y="344588"/>
                      <a:pt x="230547" y="408252"/>
                    </a:cubicBezTo>
                    <a:cubicBezTo>
                      <a:pt x="166883" y="471915"/>
                      <a:pt x="63664" y="471915"/>
                      <a:pt x="0" y="408252"/>
                    </a:cubicBezTo>
                    <a:lnTo>
                      <a:pt x="1" y="408251"/>
                    </a:lnTo>
                    <a:cubicBezTo>
                      <a:pt x="-63663" y="344587"/>
                      <a:pt x="-63663" y="241368"/>
                      <a:pt x="1" y="177704"/>
                    </a:cubicBezTo>
                    <a:cubicBezTo>
                      <a:pt x="48830" y="128875"/>
                      <a:pt x="87255" y="69640"/>
                      <a:pt x="115273" y="0"/>
                    </a:cubicBezTo>
                    <a:close/>
                  </a:path>
                </a:pathLst>
              </a:custGeom>
              <a:grpFill/>
              <a:ln w="762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9" name="正方形/長方形 42"/>
              <p:cNvSpPr/>
              <p:nvPr/>
            </p:nvSpPr>
            <p:spPr>
              <a:xfrm>
                <a:off x="8462825" y="5427657"/>
                <a:ext cx="710604" cy="580467"/>
              </a:xfrm>
              <a:custGeom>
                <a:avLst/>
                <a:gdLst/>
                <a:ahLst/>
                <a:cxnLst/>
                <a:rect l="l" t="t" r="r" b="b"/>
                <a:pathLst>
                  <a:path w="710604" h="580467">
                    <a:moveTo>
                      <a:pt x="177998" y="0"/>
                    </a:moveTo>
                    <a:cubicBezTo>
                      <a:pt x="204186" y="0"/>
                      <a:pt x="226425" y="16910"/>
                      <a:pt x="233714" y="40636"/>
                    </a:cubicBezTo>
                    <a:lnTo>
                      <a:pt x="335999" y="40636"/>
                    </a:lnTo>
                    <a:cubicBezTo>
                      <a:pt x="343288" y="16910"/>
                      <a:pt x="365527" y="0"/>
                      <a:pt x="391715" y="0"/>
                    </a:cubicBezTo>
                    <a:cubicBezTo>
                      <a:pt x="417903" y="0"/>
                      <a:pt x="440142" y="16910"/>
                      <a:pt x="447431" y="40636"/>
                    </a:cubicBezTo>
                    <a:lnTo>
                      <a:pt x="549717" y="40636"/>
                    </a:lnTo>
                    <a:cubicBezTo>
                      <a:pt x="557006" y="16910"/>
                      <a:pt x="579245" y="0"/>
                      <a:pt x="605433" y="0"/>
                    </a:cubicBezTo>
                    <a:cubicBezTo>
                      <a:pt x="638311" y="0"/>
                      <a:pt x="664964" y="26653"/>
                      <a:pt x="664964" y="59531"/>
                    </a:cubicBezTo>
                    <a:cubicBezTo>
                      <a:pt x="664964" y="92409"/>
                      <a:pt x="638311" y="119062"/>
                      <a:pt x="605433" y="119062"/>
                    </a:cubicBezTo>
                    <a:cubicBezTo>
                      <a:pt x="582330" y="119062"/>
                      <a:pt x="562300" y="105901"/>
                      <a:pt x="553043" y="86355"/>
                    </a:cubicBezTo>
                    <a:lnTo>
                      <a:pt x="444106" y="86355"/>
                    </a:lnTo>
                    <a:cubicBezTo>
                      <a:pt x="438979" y="97848"/>
                      <a:pt x="429810" y="106976"/>
                      <a:pt x="418305" y="112079"/>
                    </a:cubicBezTo>
                    <a:lnTo>
                      <a:pt x="418305" y="242819"/>
                    </a:lnTo>
                    <a:lnTo>
                      <a:pt x="460375" y="242819"/>
                    </a:lnTo>
                    <a:cubicBezTo>
                      <a:pt x="468703" y="242819"/>
                      <a:pt x="475455" y="249571"/>
                      <a:pt x="475455" y="257899"/>
                    </a:cubicBezTo>
                    <a:lnTo>
                      <a:pt x="475455" y="318217"/>
                    </a:lnTo>
                    <a:lnTo>
                      <a:pt x="475061" y="319168"/>
                    </a:lnTo>
                    <a:cubicBezTo>
                      <a:pt x="475443" y="319947"/>
                      <a:pt x="475455" y="320738"/>
                      <a:pt x="475455" y="321533"/>
                    </a:cubicBezTo>
                    <a:lnTo>
                      <a:pt x="475455" y="329149"/>
                    </a:lnTo>
                    <a:lnTo>
                      <a:pt x="478252" y="333297"/>
                    </a:lnTo>
                    <a:lnTo>
                      <a:pt x="649288" y="333297"/>
                    </a:lnTo>
                    <a:lnTo>
                      <a:pt x="649288" y="256618"/>
                    </a:lnTo>
                    <a:lnTo>
                      <a:pt x="710604" y="256618"/>
                    </a:lnTo>
                    <a:lnTo>
                      <a:pt x="710604" y="558722"/>
                    </a:lnTo>
                    <a:lnTo>
                      <a:pt x="649288" y="558722"/>
                    </a:lnTo>
                    <a:lnTo>
                      <a:pt x="649288" y="482042"/>
                    </a:lnTo>
                    <a:lnTo>
                      <a:pt x="479749" y="482042"/>
                    </a:lnTo>
                    <a:lnTo>
                      <a:pt x="475455" y="488411"/>
                    </a:lnTo>
                    <a:lnTo>
                      <a:pt x="475455" y="501753"/>
                    </a:lnTo>
                    <a:cubicBezTo>
                      <a:pt x="475455" y="545226"/>
                      <a:pt x="440214" y="580467"/>
                      <a:pt x="396741" y="580467"/>
                    </a:cubicBezTo>
                    <a:lnTo>
                      <a:pt x="386689" y="580467"/>
                    </a:lnTo>
                    <a:cubicBezTo>
                      <a:pt x="343216" y="580467"/>
                      <a:pt x="307975" y="545226"/>
                      <a:pt x="307975" y="501753"/>
                    </a:cubicBezTo>
                    <a:lnTo>
                      <a:pt x="307975" y="488411"/>
                    </a:lnTo>
                    <a:lnTo>
                      <a:pt x="303681" y="482042"/>
                    </a:lnTo>
                    <a:lnTo>
                      <a:pt x="242880" y="482042"/>
                    </a:lnTo>
                    <a:cubicBezTo>
                      <a:pt x="242883" y="482202"/>
                      <a:pt x="242885" y="482363"/>
                      <a:pt x="242888" y="482523"/>
                    </a:cubicBezTo>
                    <a:cubicBezTo>
                      <a:pt x="190902" y="483389"/>
                      <a:pt x="149213" y="525779"/>
                      <a:pt x="149213" y="577772"/>
                    </a:cubicBezTo>
                    <a:lnTo>
                      <a:pt x="0" y="577772"/>
                    </a:lnTo>
                    <a:cubicBezTo>
                      <a:pt x="0" y="447510"/>
                      <a:pt x="101965" y="340737"/>
                      <a:pt x="230980" y="334429"/>
                    </a:cubicBezTo>
                    <a:lnTo>
                      <a:pt x="230980" y="333297"/>
                    </a:lnTo>
                    <a:lnTo>
                      <a:pt x="305178" y="333297"/>
                    </a:lnTo>
                    <a:lnTo>
                      <a:pt x="307975" y="329149"/>
                    </a:lnTo>
                    <a:lnTo>
                      <a:pt x="307975" y="321533"/>
                    </a:lnTo>
                    <a:lnTo>
                      <a:pt x="308369" y="319168"/>
                    </a:lnTo>
                    <a:cubicBezTo>
                      <a:pt x="307985" y="318869"/>
                      <a:pt x="307975" y="318544"/>
                      <a:pt x="307975" y="318217"/>
                    </a:cubicBezTo>
                    <a:lnTo>
                      <a:pt x="307975" y="257899"/>
                    </a:lnTo>
                    <a:cubicBezTo>
                      <a:pt x="307975" y="249571"/>
                      <a:pt x="314727" y="242819"/>
                      <a:pt x="323055" y="242819"/>
                    </a:cubicBezTo>
                    <a:lnTo>
                      <a:pt x="365125" y="242819"/>
                    </a:lnTo>
                    <a:lnTo>
                      <a:pt x="365125" y="112079"/>
                    </a:lnTo>
                    <a:cubicBezTo>
                      <a:pt x="353620" y="106976"/>
                      <a:pt x="344450" y="97848"/>
                      <a:pt x="339324" y="86355"/>
                    </a:cubicBezTo>
                    <a:lnTo>
                      <a:pt x="230388" y="86355"/>
                    </a:lnTo>
                    <a:cubicBezTo>
                      <a:pt x="221131" y="105901"/>
                      <a:pt x="201101" y="119062"/>
                      <a:pt x="177998" y="119062"/>
                    </a:cubicBezTo>
                    <a:cubicBezTo>
                      <a:pt x="145120" y="119062"/>
                      <a:pt x="118467" y="92409"/>
                      <a:pt x="118467" y="59531"/>
                    </a:cubicBezTo>
                    <a:cubicBezTo>
                      <a:pt x="118467" y="26653"/>
                      <a:pt x="145120" y="0"/>
                      <a:pt x="177998" y="0"/>
                    </a:cubicBezTo>
                    <a:close/>
                  </a:path>
                </a:pathLst>
              </a:custGeom>
              <a:solidFill>
                <a:sysClr val="window" lastClr="FFFFFF">
                  <a:lumMod val="65000"/>
                </a:sysClr>
              </a:solidFill>
              <a:ln w="762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1910490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テキスト ボックス 94"/>
          <p:cNvSpPr txBox="1"/>
          <p:nvPr/>
        </p:nvSpPr>
        <p:spPr>
          <a:xfrm>
            <a:off x="0" y="6591178"/>
            <a:ext cx="6858000" cy="286232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dirty="0" smtClean="0">
                <a:solidFill>
                  <a:srgbClr val="99CCFF"/>
                </a:solidFill>
              </a:rPr>
              <a:t>節水</a:t>
            </a:r>
            <a:endParaRPr lang="ja-JP" altLang="en-US" dirty="0">
              <a:solidFill>
                <a:srgbClr val="99CCFF"/>
              </a:solidFill>
            </a:endParaRPr>
          </a:p>
        </p:txBody>
      </p:sp>
      <p:grpSp>
        <p:nvGrpSpPr>
          <p:cNvPr id="28" name="グループ化 27"/>
          <p:cNvGrpSpPr/>
          <p:nvPr/>
        </p:nvGrpSpPr>
        <p:grpSpPr>
          <a:xfrm>
            <a:off x="1240558" y="1500139"/>
            <a:ext cx="4425456" cy="4593424"/>
            <a:chOff x="8293152" y="5427657"/>
            <a:chExt cx="980328" cy="1017537"/>
          </a:xfrm>
        </p:grpSpPr>
        <p:sp>
          <p:nvSpPr>
            <p:cNvPr id="47" name="円/楕円 46"/>
            <p:cNvSpPr/>
            <p:nvPr/>
          </p:nvSpPr>
          <p:spPr>
            <a:xfrm>
              <a:off x="8293152" y="5464866"/>
              <a:ext cx="980328" cy="980328"/>
            </a:xfrm>
            <a:prstGeom prst="ellipse">
              <a:avLst/>
            </a:prstGeom>
            <a:solidFill>
              <a:srgbClr val="5B9BD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48" name="グループ化 47"/>
            <p:cNvGrpSpPr/>
            <p:nvPr/>
          </p:nvGrpSpPr>
          <p:grpSpPr>
            <a:xfrm>
              <a:off x="8420031" y="5427657"/>
              <a:ext cx="753398" cy="980517"/>
              <a:chOff x="8420031" y="5427657"/>
              <a:chExt cx="753398" cy="980517"/>
            </a:xfrm>
            <a:solidFill>
              <a:srgbClr val="66FFFF"/>
            </a:solidFill>
          </p:grpSpPr>
          <p:sp>
            <p:nvSpPr>
              <p:cNvPr id="49" name="円/楕円 1"/>
              <p:cNvSpPr/>
              <p:nvPr/>
            </p:nvSpPr>
            <p:spPr>
              <a:xfrm>
                <a:off x="8420031" y="5955030"/>
                <a:ext cx="230547" cy="453144"/>
              </a:xfrm>
              <a:custGeom>
                <a:avLst/>
                <a:gdLst/>
                <a:ahLst/>
                <a:cxnLst/>
                <a:rect l="l" t="t" r="r" b="b"/>
                <a:pathLst>
                  <a:path w="230547" h="408252">
                    <a:moveTo>
                      <a:pt x="115273" y="0"/>
                    </a:moveTo>
                    <a:cubicBezTo>
                      <a:pt x="143292" y="69640"/>
                      <a:pt x="181717" y="128875"/>
                      <a:pt x="230547" y="177705"/>
                    </a:cubicBezTo>
                    <a:cubicBezTo>
                      <a:pt x="294210" y="241369"/>
                      <a:pt x="294210" y="344588"/>
                      <a:pt x="230547" y="408252"/>
                    </a:cubicBezTo>
                    <a:cubicBezTo>
                      <a:pt x="166883" y="471915"/>
                      <a:pt x="63664" y="471915"/>
                      <a:pt x="0" y="408252"/>
                    </a:cubicBezTo>
                    <a:lnTo>
                      <a:pt x="1" y="408251"/>
                    </a:lnTo>
                    <a:cubicBezTo>
                      <a:pt x="-63663" y="344587"/>
                      <a:pt x="-63663" y="241368"/>
                      <a:pt x="1" y="177704"/>
                    </a:cubicBezTo>
                    <a:cubicBezTo>
                      <a:pt x="48830" y="128875"/>
                      <a:pt x="87255" y="69640"/>
                      <a:pt x="115273" y="0"/>
                    </a:cubicBezTo>
                    <a:close/>
                  </a:path>
                </a:pathLst>
              </a:custGeom>
              <a:grpFill/>
              <a:ln w="762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0" name="正方形/長方形 42"/>
              <p:cNvSpPr/>
              <p:nvPr/>
            </p:nvSpPr>
            <p:spPr>
              <a:xfrm>
                <a:off x="8462825" y="5427657"/>
                <a:ext cx="710604" cy="580467"/>
              </a:xfrm>
              <a:custGeom>
                <a:avLst/>
                <a:gdLst/>
                <a:ahLst/>
                <a:cxnLst/>
                <a:rect l="l" t="t" r="r" b="b"/>
                <a:pathLst>
                  <a:path w="710604" h="580467">
                    <a:moveTo>
                      <a:pt x="177998" y="0"/>
                    </a:moveTo>
                    <a:cubicBezTo>
                      <a:pt x="204186" y="0"/>
                      <a:pt x="226425" y="16910"/>
                      <a:pt x="233714" y="40636"/>
                    </a:cubicBezTo>
                    <a:lnTo>
                      <a:pt x="335999" y="40636"/>
                    </a:lnTo>
                    <a:cubicBezTo>
                      <a:pt x="343288" y="16910"/>
                      <a:pt x="365527" y="0"/>
                      <a:pt x="391715" y="0"/>
                    </a:cubicBezTo>
                    <a:cubicBezTo>
                      <a:pt x="417903" y="0"/>
                      <a:pt x="440142" y="16910"/>
                      <a:pt x="447431" y="40636"/>
                    </a:cubicBezTo>
                    <a:lnTo>
                      <a:pt x="549717" y="40636"/>
                    </a:lnTo>
                    <a:cubicBezTo>
                      <a:pt x="557006" y="16910"/>
                      <a:pt x="579245" y="0"/>
                      <a:pt x="605433" y="0"/>
                    </a:cubicBezTo>
                    <a:cubicBezTo>
                      <a:pt x="638311" y="0"/>
                      <a:pt x="664964" y="26653"/>
                      <a:pt x="664964" y="59531"/>
                    </a:cubicBezTo>
                    <a:cubicBezTo>
                      <a:pt x="664964" y="92409"/>
                      <a:pt x="638311" y="119062"/>
                      <a:pt x="605433" y="119062"/>
                    </a:cubicBezTo>
                    <a:cubicBezTo>
                      <a:pt x="582330" y="119062"/>
                      <a:pt x="562300" y="105901"/>
                      <a:pt x="553043" y="86355"/>
                    </a:cubicBezTo>
                    <a:lnTo>
                      <a:pt x="444106" y="86355"/>
                    </a:lnTo>
                    <a:cubicBezTo>
                      <a:pt x="438979" y="97848"/>
                      <a:pt x="429810" y="106976"/>
                      <a:pt x="418305" y="112079"/>
                    </a:cubicBezTo>
                    <a:lnTo>
                      <a:pt x="418305" y="242819"/>
                    </a:lnTo>
                    <a:lnTo>
                      <a:pt x="460375" y="242819"/>
                    </a:lnTo>
                    <a:cubicBezTo>
                      <a:pt x="468703" y="242819"/>
                      <a:pt x="475455" y="249571"/>
                      <a:pt x="475455" y="257899"/>
                    </a:cubicBezTo>
                    <a:lnTo>
                      <a:pt x="475455" y="318217"/>
                    </a:lnTo>
                    <a:lnTo>
                      <a:pt x="475061" y="319168"/>
                    </a:lnTo>
                    <a:cubicBezTo>
                      <a:pt x="475443" y="319947"/>
                      <a:pt x="475455" y="320738"/>
                      <a:pt x="475455" y="321533"/>
                    </a:cubicBezTo>
                    <a:lnTo>
                      <a:pt x="475455" y="329149"/>
                    </a:lnTo>
                    <a:lnTo>
                      <a:pt x="478252" y="333297"/>
                    </a:lnTo>
                    <a:lnTo>
                      <a:pt x="649288" y="333297"/>
                    </a:lnTo>
                    <a:lnTo>
                      <a:pt x="649288" y="256618"/>
                    </a:lnTo>
                    <a:lnTo>
                      <a:pt x="710604" y="256618"/>
                    </a:lnTo>
                    <a:lnTo>
                      <a:pt x="710604" y="558722"/>
                    </a:lnTo>
                    <a:lnTo>
                      <a:pt x="649288" y="558722"/>
                    </a:lnTo>
                    <a:lnTo>
                      <a:pt x="649288" y="482042"/>
                    </a:lnTo>
                    <a:lnTo>
                      <a:pt x="479749" y="482042"/>
                    </a:lnTo>
                    <a:lnTo>
                      <a:pt x="475455" y="488411"/>
                    </a:lnTo>
                    <a:lnTo>
                      <a:pt x="475455" y="501753"/>
                    </a:lnTo>
                    <a:cubicBezTo>
                      <a:pt x="475455" y="545226"/>
                      <a:pt x="440214" y="580467"/>
                      <a:pt x="396741" y="580467"/>
                    </a:cubicBezTo>
                    <a:lnTo>
                      <a:pt x="386689" y="580467"/>
                    </a:lnTo>
                    <a:cubicBezTo>
                      <a:pt x="343216" y="580467"/>
                      <a:pt x="307975" y="545226"/>
                      <a:pt x="307975" y="501753"/>
                    </a:cubicBezTo>
                    <a:lnTo>
                      <a:pt x="307975" y="488411"/>
                    </a:lnTo>
                    <a:lnTo>
                      <a:pt x="303681" y="482042"/>
                    </a:lnTo>
                    <a:lnTo>
                      <a:pt x="242880" y="482042"/>
                    </a:lnTo>
                    <a:cubicBezTo>
                      <a:pt x="242883" y="482202"/>
                      <a:pt x="242885" y="482363"/>
                      <a:pt x="242888" y="482523"/>
                    </a:cubicBezTo>
                    <a:cubicBezTo>
                      <a:pt x="190902" y="483389"/>
                      <a:pt x="149213" y="525779"/>
                      <a:pt x="149213" y="577772"/>
                    </a:cubicBezTo>
                    <a:lnTo>
                      <a:pt x="0" y="577772"/>
                    </a:lnTo>
                    <a:cubicBezTo>
                      <a:pt x="0" y="447510"/>
                      <a:pt x="101965" y="340737"/>
                      <a:pt x="230980" y="334429"/>
                    </a:cubicBezTo>
                    <a:lnTo>
                      <a:pt x="230980" y="333297"/>
                    </a:lnTo>
                    <a:lnTo>
                      <a:pt x="305178" y="333297"/>
                    </a:lnTo>
                    <a:lnTo>
                      <a:pt x="307975" y="329149"/>
                    </a:lnTo>
                    <a:lnTo>
                      <a:pt x="307975" y="321533"/>
                    </a:lnTo>
                    <a:lnTo>
                      <a:pt x="308369" y="319168"/>
                    </a:lnTo>
                    <a:cubicBezTo>
                      <a:pt x="307985" y="318869"/>
                      <a:pt x="307975" y="318544"/>
                      <a:pt x="307975" y="318217"/>
                    </a:cubicBezTo>
                    <a:lnTo>
                      <a:pt x="307975" y="257899"/>
                    </a:lnTo>
                    <a:cubicBezTo>
                      <a:pt x="307975" y="249571"/>
                      <a:pt x="314727" y="242819"/>
                      <a:pt x="323055" y="242819"/>
                    </a:cubicBezTo>
                    <a:lnTo>
                      <a:pt x="365125" y="242819"/>
                    </a:lnTo>
                    <a:lnTo>
                      <a:pt x="365125" y="112079"/>
                    </a:lnTo>
                    <a:cubicBezTo>
                      <a:pt x="353620" y="106976"/>
                      <a:pt x="344450" y="97848"/>
                      <a:pt x="339324" y="86355"/>
                    </a:cubicBezTo>
                    <a:lnTo>
                      <a:pt x="230388" y="86355"/>
                    </a:lnTo>
                    <a:cubicBezTo>
                      <a:pt x="221131" y="105901"/>
                      <a:pt x="201101" y="119062"/>
                      <a:pt x="177998" y="119062"/>
                    </a:cubicBezTo>
                    <a:cubicBezTo>
                      <a:pt x="145120" y="119062"/>
                      <a:pt x="118467" y="92409"/>
                      <a:pt x="118467" y="59531"/>
                    </a:cubicBezTo>
                    <a:cubicBezTo>
                      <a:pt x="118467" y="26653"/>
                      <a:pt x="145120" y="0"/>
                      <a:pt x="177998" y="0"/>
                    </a:cubicBezTo>
                    <a:close/>
                  </a:path>
                </a:pathLst>
              </a:custGeom>
              <a:solidFill>
                <a:sysClr val="window" lastClr="FFFFFF">
                  <a:lumMod val="65000"/>
                </a:sysClr>
              </a:solidFill>
              <a:ln w="762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4232091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テキスト ボックス 44"/>
          <p:cNvSpPr txBox="1"/>
          <p:nvPr/>
        </p:nvSpPr>
        <p:spPr>
          <a:xfrm>
            <a:off x="0" y="358713"/>
            <a:ext cx="6858000" cy="193899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60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あと一絞り</a:t>
            </a:r>
            <a:endParaRPr lang="en-US" altLang="ja-JP" sz="6000" b="1" spc="50" dirty="0" smtClean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60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忘れないで</a:t>
            </a:r>
            <a:r>
              <a:rPr lang="ja-JP" altLang="en-US" sz="60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！</a:t>
            </a:r>
            <a:endParaRPr lang="en-US" altLang="ja-JP" sz="6000" b="1" spc="50" dirty="0" smtClean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0" y="7043678"/>
            <a:ext cx="6858000" cy="286232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dirty="0" smtClean="0">
                <a:solidFill>
                  <a:srgbClr val="99CCFF"/>
                </a:solidFill>
              </a:rPr>
              <a:t>節水</a:t>
            </a:r>
            <a:endParaRPr lang="ja-JP" altLang="en-US" dirty="0">
              <a:solidFill>
                <a:srgbClr val="99CCFF"/>
              </a:solidFill>
            </a:endParaRPr>
          </a:p>
        </p:txBody>
      </p:sp>
      <p:grpSp>
        <p:nvGrpSpPr>
          <p:cNvPr id="29" name="グループ化 28"/>
          <p:cNvGrpSpPr/>
          <p:nvPr/>
        </p:nvGrpSpPr>
        <p:grpSpPr>
          <a:xfrm>
            <a:off x="1403843" y="2465403"/>
            <a:ext cx="4098886" cy="4254460"/>
            <a:chOff x="8293152" y="5427657"/>
            <a:chExt cx="980328" cy="1017537"/>
          </a:xfrm>
        </p:grpSpPr>
        <p:sp>
          <p:nvSpPr>
            <p:cNvPr id="49" name="円/楕円 48"/>
            <p:cNvSpPr/>
            <p:nvPr/>
          </p:nvSpPr>
          <p:spPr>
            <a:xfrm>
              <a:off x="8293152" y="5464866"/>
              <a:ext cx="980328" cy="980328"/>
            </a:xfrm>
            <a:prstGeom prst="ellipse">
              <a:avLst/>
            </a:prstGeom>
            <a:solidFill>
              <a:srgbClr val="5B9BD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50" name="グループ化 49"/>
            <p:cNvGrpSpPr/>
            <p:nvPr/>
          </p:nvGrpSpPr>
          <p:grpSpPr>
            <a:xfrm>
              <a:off x="8420031" y="5427657"/>
              <a:ext cx="753398" cy="980517"/>
              <a:chOff x="8420031" y="5427657"/>
              <a:chExt cx="753398" cy="980517"/>
            </a:xfrm>
            <a:solidFill>
              <a:srgbClr val="66FFFF"/>
            </a:solidFill>
          </p:grpSpPr>
          <p:sp>
            <p:nvSpPr>
              <p:cNvPr id="51" name="円/楕円 1"/>
              <p:cNvSpPr/>
              <p:nvPr/>
            </p:nvSpPr>
            <p:spPr>
              <a:xfrm>
                <a:off x="8420031" y="5955030"/>
                <a:ext cx="230547" cy="453144"/>
              </a:xfrm>
              <a:custGeom>
                <a:avLst/>
                <a:gdLst/>
                <a:ahLst/>
                <a:cxnLst/>
                <a:rect l="l" t="t" r="r" b="b"/>
                <a:pathLst>
                  <a:path w="230547" h="408252">
                    <a:moveTo>
                      <a:pt x="115273" y="0"/>
                    </a:moveTo>
                    <a:cubicBezTo>
                      <a:pt x="143292" y="69640"/>
                      <a:pt x="181717" y="128875"/>
                      <a:pt x="230547" y="177705"/>
                    </a:cubicBezTo>
                    <a:cubicBezTo>
                      <a:pt x="294210" y="241369"/>
                      <a:pt x="294210" y="344588"/>
                      <a:pt x="230547" y="408252"/>
                    </a:cubicBezTo>
                    <a:cubicBezTo>
                      <a:pt x="166883" y="471915"/>
                      <a:pt x="63664" y="471915"/>
                      <a:pt x="0" y="408252"/>
                    </a:cubicBezTo>
                    <a:lnTo>
                      <a:pt x="1" y="408251"/>
                    </a:lnTo>
                    <a:cubicBezTo>
                      <a:pt x="-63663" y="344587"/>
                      <a:pt x="-63663" y="241368"/>
                      <a:pt x="1" y="177704"/>
                    </a:cubicBezTo>
                    <a:cubicBezTo>
                      <a:pt x="48830" y="128875"/>
                      <a:pt x="87255" y="69640"/>
                      <a:pt x="115273" y="0"/>
                    </a:cubicBezTo>
                    <a:close/>
                  </a:path>
                </a:pathLst>
              </a:custGeom>
              <a:grpFill/>
              <a:ln w="762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2" name="正方形/長方形 42"/>
              <p:cNvSpPr/>
              <p:nvPr/>
            </p:nvSpPr>
            <p:spPr>
              <a:xfrm>
                <a:off x="8462825" y="5427657"/>
                <a:ext cx="710604" cy="580467"/>
              </a:xfrm>
              <a:custGeom>
                <a:avLst/>
                <a:gdLst/>
                <a:ahLst/>
                <a:cxnLst/>
                <a:rect l="l" t="t" r="r" b="b"/>
                <a:pathLst>
                  <a:path w="710604" h="580467">
                    <a:moveTo>
                      <a:pt x="177998" y="0"/>
                    </a:moveTo>
                    <a:cubicBezTo>
                      <a:pt x="204186" y="0"/>
                      <a:pt x="226425" y="16910"/>
                      <a:pt x="233714" y="40636"/>
                    </a:cubicBezTo>
                    <a:lnTo>
                      <a:pt x="335999" y="40636"/>
                    </a:lnTo>
                    <a:cubicBezTo>
                      <a:pt x="343288" y="16910"/>
                      <a:pt x="365527" y="0"/>
                      <a:pt x="391715" y="0"/>
                    </a:cubicBezTo>
                    <a:cubicBezTo>
                      <a:pt x="417903" y="0"/>
                      <a:pt x="440142" y="16910"/>
                      <a:pt x="447431" y="40636"/>
                    </a:cubicBezTo>
                    <a:lnTo>
                      <a:pt x="549717" y="40636"/>
                    </a:lnTo>
                    <a:cubicBezTo>
                      <a:pt x="557006" y="16910"/>
                      <a:pt x="579245" y="0"/>
                      <a:pt x="605433" y="0"/>
                    </a:cubicBezTo>
                    <a:cubicBezTo>
                      <a:pt x="638311" y="0"/>
                      <a:pt x="664964" y="26653"/>
                      <a:pt x="664964" y="59531"/>
                    </a:cubicBezTo>
                    <a:cubicBezTo>
                      <a:pt x="664964" y="92409"/>
                      <a:pt x="638311" y="119062"/>
                      <a:pt x="605433" y="119062"/>
                    </a:cubicBezTo>
                    <a:cubicBezTo>
                      <a:pt x="582330" y="119062"/>
                      <a:pt x="562300" y="105901"/>
                      <a:pt x="553043" y="86355"/>
                    </a:cubicBezTo>
                    <a:lnTo>
                      <a:pt x="444106" y="86355"/>
                    </a:lnTo>
                    <a:cubicBezTo>
                      <a:pt x="438979" y="97848"/>
                      <a:pt x="429810" y="106976"/>
                      <a:pt x="418305" y="112079"/>
                    </a:cubicBezTo>
                    <a:lnTo>
                      <a:pt x="418305" y="242819"/>
                    </a:lnTo>
                    <a:lnTo>
                      <a:pt x="460375" y="242819"/>
                    </a:lnTo>
                    <a:cubicBezTo>
                      <a:pt x="468703" y="242819"/>
                      <a:pt x="475455" y="249571"/>
                      <a:pt x="475455" y="257899"/>
                    </a:cubicBezTo>
                    <a:lnTo>
                      <a:pt x="475455" y="318217"/>
                    </a:lnTo>
                    <a:lnTo>
                      <a:pt x="475061" y="319168"/>
                    </a:lnTo>
                    <a:cubicBezTo>
                      <a:pt x="475443" y="319947"/>
                      <a:pt x="475455" y="320738"/>
                      <a:pt x="475455" y="321533"/>
                    </a:cubicBezTo>
                    <a:lnTo>
                      <a:pt x="475455" y="329149"/>
                    </a:lnTo>
                    <a:lnTo>
                      <a:pt x="478252" y="333297"/>
                    </a:lnTo>
                    <a:lnTo>
                      <a:pt x="649288" y="333297"/>
                    </a:lnTo>
                    <a:lnTo>
                      <a:pt x="649288" y="256618"/>
                    </a:lnTo>
                    <a:lnTo>
                      <a:pt x="710604" y="256618"/>
                    </a:lnTo>
                    <a:lnTo>
                      <a:pt x="710604" y="558722"/>
                    </a:lnTo>
                    <a:lnTo>
                      <a:pt x="649288" y="558722"/>
                    </a:lnTo>
                    <a:lnTo>
                      <a:pt x="649288" y="482042"/>
                    </a:lnTo>
                    <a:lnTo>
                      <a:pt x="479749" y="482042"/>
                    </a:lnTo>
                    <a:lnTo>
                      <a:pt x="475455" y="488411"/>
                    </a:lnTo>
                    <a:lnTo>
                      <a:pt x="475455" y="501753"/>
                    </a:lnTo>
                    <a:cubicBezTo>
                      <a:pt x="475455" y="545226"/>
                      <a:pt x="440214" y="580467"/>
                      <a:pt x="396741" y="580467"/>
                    </a:cubicBezTo>
                    <a:lnTo>
                      <a:pt x="386689" y="580467"/>
                    </a:lnTo>
                    <a:cubicBezTo>
                      <a:pt x="343216" y="580467"/>
                      <a:pt x="307975" y="545226"/>
                      <a:pt x="307975" y="501753"/>
                    </a:cubicBezTo>
                    <a:lnTo>
                      <a:pt x="307975" y="488411"/>
                    </a:lnTo>
                    <a:lnTo>
                      <a:pt x="303681" y="482042"/>
                    </a:lnTo>
                    <a:lnTo>
                      <a:pt x="242880" y="482042"/>
                    </a:lnTo>
                    <a:cubicBezTo>
                      <a:pt x="242883" y="482202"/>
                      <a:pt x="242885" y="482363"/>
                      <a:pt x="242888" y="482523"/>
                    </a:cubicBezTo>
                    <a:cubicBezTo>
                      <a:pt x="190902" y="483389"/>
                      <a:pt x="149213" y="525779"/>
                      <a:pt x="149213" y="577772"/>
                    </a:cubicBezTo>
                    <a:lnTo>
                      <a:pt x="0" y="577772"/>
                    </a:lnTo>
                    <a:cubicBezTo>
                      <a:pt x="0" y="447510"/>
                      <a:pt x="101965" y="340737"/>
                      <a:pt x="230980" y="334429"/>
                    </a:cubicBezTo>
                    <a:lnTo>
                      <a:pt x="230980" y="333297"/>
                    </a:lnTo>
                    <a:lnTo>
                      <a:pt x="305178" y="333297"/>
                    </a:lnTo>
                    <a:lnTo>
                      <a:pt x="307975" y="329149"/>
                    </a:lnTo>
                    <a:lnTo>
                      <a:pt x="307975" y="321533"/>
                    </a:lnTo>
                    <a:lnTo>
                      <a:pt x="308369" y="319168"/>
                    </a:lnTo>
                    <a:cubicBezTo>
                      <a:pt x="307985" y="318869"/>
                      <a:pt x="307975" y="318544"/>
                      <a:pt x="307975" y="318217"/>
                    </a:cubicBezTo>
                    <a:lnTo>
                      <a:pt x="307975" y="257899"/>
                    </a:lnTo>
                    <a:cubicBezTo>
                      <a:pt x="307975" y="249571"/>
                      <a:pt x="314727" y="242819"/>
                      <a:pt x="323055" y="242819"/>
                    </a:cubicBezTo>
                    <a:lnTo>
                      <a:pt x="365125" y="242819"/>
                    </a:lnTo>
                    <a:lnTo>
                      <a:pt x="365125" y="112079"/>
                    </a:lnTo>
                    <a:cubicBezTo>
                      <a:pt x="353620" y="106976"/>
                      <a:pt x="344450" y="97848"/>
                      <a:pt x="339324" y="86355"/>
                    </a:cubicBezTo>
                    <a:lnTo>
                      <a:pt x="230388" y="86355"/>
                    </a:lnTo>
                    <a:cubicBezTo>
                      <a:pt x="221131" y="105901"/>
                      <a:pt x="201101" y="119062"/>
                      <a:pt x="177998" y="119062"/>
                    </a:cubicBezTo>
                    <a:cubicBezTo>
                      <a:pt x="145120" y="119062"/>
                      <a:pt x="118467" y="92409"/>
                      <a:pt x="118467" y="59531"/>
                    </a:cubicBezTo>
                    <a:cubicBezTo>
                      <a:pt x="118467" y="26653"/>
                      <a:pt x="145120" y="0"/>
                      <a:pt x="177998" y="0"/>
                    </a:cubicBezTo>
                    <a:close/>
                  </a:path>
                </a:pathLst>
              </a:custGeom>
              <a:solidFill>
                <a:sysClr val="window" lastClr="FFFFFF">
                  <a:lumMod val="65000"/>
                </a:sysClr>
              </a:solidFill>
              <a:ln w="762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776363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テキスト ボックス 44"/>
          <p:cNvSpPr txBox="1"/>
          <p:nvPr/>
        </p:nvSpPr>
        <p:spPr>
          <a:xfrm>
            <a:off x="0" y="358713"/>
            <a:ext cx="6858000" cy="193899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60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水を</a:t>
            </a:r>
            <a:endParaRPr lang="en-US" altLang="ja-JP" sz="6000" b="1" spc="50" dirty="0" smtClean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60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大切にしましょう</a:t>
            </a:r>
            <a:endParaRPr lang="en-US" altLang="ja-JP" sz="6000" b="1" spc="50" dirty="0" smtClean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0" y="7043678"/>
            <a:ext cx="6858000" cy="286232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dirty="0" smtClean="0">
                <a:solidFill>
                  <a:srgbClr val="99CCFF"/>
                </a:solidFill>
              </a:rPr>
              <a:t>節水</a:t>
            </a:r>
            <a:endParaRPr lang="ja-JP" altLang="en-US" dirty="0">
              <a:solidFill>
                <a:srgbClr val="99CCFF"/>
              </a:solidFill>
            </a:endParaRPr>
          </a:p>
        </p:txBody>
      </p:sp>
      <p:grpSp>
        <p:nvGrpSpPr>
          <p:cNvPr id="29" name="グループ化 28"/>
          <p:cNvGrpSpPr/>
          <p:nvPr/>
        </p:nvGrpSpPr>
        <p:grpSpPr>
          <a:xfrm>
            <a:off x="1403843" y="2465403"/>
            <a:ext cx="4098886" cy="4254460"/>
            <a:chOff x="8293152" y="5427657"/>
            <a:chExt cx="980328" cy="1017537"/>
          </a:xfrm>
        </p:grpSpPr>
        <p:sp>
          <p:nvSpPr>
            <p:cNvPr id="49" name="円/楕円 48"/>
            <p:cNvSpPr/>
            <p:nvPr/>
          </p:nvSpPr>
          <p:spPr>
            <a:xfrm>
              <a:off x="8293152" y="5464866"/>
              <a:ext cx="980328" cy="980328"/>
            </a:xfrm>
            <a:prstGeom prst="ellipse">
              <a:avLst/>
            </a:prstGeom>
            <a:solidFill>
              <a:srgbClr val="5B9BD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50" name="グループ化 49"/>
            <p:cNvGrpSpPr/>
            <p:nvPr/>
          </p:nvGrpSpPr>
          <p:grpSpPr>
            <a:xfrm>
              <a:off x="8420031" y="5427657"/>
              <a:ext cx="753398" cy="980517"/>
              <a:chOff x="8420031" y="5427657"/>
              <a:chExt cx="753398" cy="980517"/>
            </a:xfrm>
            <a:solidFill>
              <a:srgbClr val="66FFFF"/>
            </a:solidFill>
          </p:grpSpPr>
          <p:sp>
            <p:nvSpPr>
              <p:cNvPr id="51" name="円/楕円 1"/>
              <p:cNvSpPr/>
              <p:nvPr/>
            </p:nvSpPr>
            <p:spPr>
              <a:xfrm>
                <a:off x="8420031" y="5955030"/>
                <a:ext cx="230547" cy="453144"/>
              </a:xfrm>
              <a:custGeom>
                <a:avLst/>
                <a:gdLst/>
                <a:ahLst/>
                <a:cxnLst/>
                <a:rect l="l" t="t" r="r" b="b"/>
                <a:pathLst>
                  <a:path w="230547" h="408252">
                    <a:moveTo>
                      <a:pt x="115273" y="0"/>
                    </a:moveTo>
                    <a:cubicBezTo>
                      <a:pt x="143292" y="69640"/>
                      <a:pt x="181717" y="128875"/>
                      <a:pt x="230547" y="177705"/>
                    </a:cubicBezTo>
                    <a:cubicBezTo>
                      <a:pt x="294210" y="241369"/>
                      <a:pt x="294210" y="344588"/>
                      <a:pt x="230547" y="408252"/>
                    </a:cubicBezTo>
                    <a:cubicBezTo>
                      <a:pt x="166883" y="471915"/>
                      <a:pt x="63664" y="471915"/>
                      <a:pt x="0" y="408252"/>
                    </a:cubicBezTo>
                    <a:lnTo>
                      <a:pt x="1" y="408251"/>
                    </a:lnTo>
                    <a:cubicBezTo>
                      <a:pt x="-63663" y="344587"/>
                      <a:pt x="-63663" y="241368"/>
                      <a:pt x="1" y="177704"/>
                    </a:cubicBezTo>
                    <a:cubicBezTo>
                      <a:pt x="48830" y="128875"/>
                      <a:pt x="87255" y="69640"/>
                      <a:pt x="115273" y="0"/>
                    </a:cubicBezTo>
                    <a:close/>
                  </a:path>
                </a:pathLst>
              </a:custGeom>
              <a:grpFill/>
              <a:ln w="762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2" name="正方形/長方形 42"/>
              <p:cNvSpPr/>
              <p:nvPr/>
            </p:nvSpPr>
            <p:spPr>
              <a:xfrm>
                <a:off x="8462825" y="5427657"/>
                <a:ext cx="710604" cy="580467"/>
              </a:xfrm>
              <a:custGeom>
                <a:avLst/>
                <a:gdLst/>
                <a:ahLst/>
                <a:cxnLst/>
                <a:rect l="l" t="t" r="r" b="b"/>
                <a:pathLst>
                  <a:path w="710604" h="580467">
                    <a:moveTo>
                      <a:pt x="177998" y="0"/>
                    </a:moveTo>
                    <a:cubicBezTo>
                      <a:pt x="204186" y="0"/>
                      <a:pt x="226425" y="16910"/>
                      <a:pt x="233714" y="40636"/>
                    </a:cubicBezTo>
                    <a:lnTo>
                      <a:pt x="335999" y="40636"/>
                    </a:lnTo>
                    <a:cubicBezTo>
                      <a:pt x="343288" y="16910"/>
                      <a:pt x="365527" y="0"/>
                      <a:pt x="391715" y="0"/>
                    </a:cubicBezTo>
                    <a:cubicBezTo>
                      <a:pt x="417903" y="0"/>
                      <a:pt x="440142" y="16910"/>
                      <a:pt x="447431" y="40636"/>
                    </a:cubicBezTo>
                    <a:lnTo>
                      <a:pt x="549717" y="40636"/>
                    </a:lnTo>
                    <a:cubicBezTo>
                      <a:pt x="557006" y="16910"/>
                      <a:pt x="579245" y="0"/>
                      <a:pt x="605433" y="0"/>
                    </a:cubicBezTo>
                    <a:cubicBezTo>
                      <a:pt x="638311" y="0"/>
                      <a:pt x="664964" y="26653"/>
                      <a:pt x="664964" y="59531"/>
                    </a:cubicBezTo>
                    <a:cubicBezTo>
                      <a:pt x="664964" y="92409"/>
                      <a:pt x="638311" y="119062"/>
                      <a:pt x="605433" y="119062"/>
                    </a:cubicBezTo>
                    <a:cubicBezTo>
                      <a:pt x="582330" y="119062"/>
                      <a:pt x="562300" y="105901"/>
                      <a:pt x="553043" y="86355"/>
                    </a:cubicBezTo>
                    <a:lnTo>
                      <a:pt x="444106" y="86355"/>
                    </a:lnTo>
                    <a:cubicBezTo>
                      <a:pt x="438979" y="97848"/>
                      <a:pt x="429810" y="106976"/>
                      <a:pt x="418305" y="112079"/>
                    </a:cubicBezTo>
                    <a:lnTo>
                      <a:pt x="418305" y="242819"/>
                    </a:lnTo>
                    <a:lnTo>
                      <a:pt x="460375" y="242819"/>
                    </a:lnTo>
                    <a:cubicBezTo>
                      <a:pt x="468703" y="242819"/>
                      <a:pt x="475455" y="249571"/>
                      <a:pt x="475455" y="257899"/>
                    </a:cubicBezTo>
                    <a:lnTo>
                      <a:pt x="475455" y="318217"/>
                    </a:lnTo>
                    <a:lnTo>
                      <a:pt x="475061" y="319168"/>
                    </a:lnTo>
                    <a:cubicBezTo>
                      <a:pt x="475443" y="319947"/>
                      <a:pt x="475455" y="320738"/>
                      <a:pt x="475455" y="321533"/>
                    </a:cubicBezTo>
                    <a:lnTo>
                      <a:pt x="475455" y="329149"/>
                    </a:lnTo>
                    <a:lnTo>
                      <a:pt x="478252" y="333297"/>
                    </a:lnTo>
                    <a:lnTo>
                      <a:pt x="649288" y="333297"/>
                    </a:lnTo>
                    <a:lnTo>
                      <a:pt x="649288" y="256618"/>
                    </a:lnTo>
                    <a:lnTo>
                      <a:pt x="710604" y="256618"/>
                    </a:lnTo>
                    <a:lnTo>
                      <a:pt x="710604" y="558722"/>
                    </a:lnTo>
                    <a:lnTo>
                      <a:pt x="649288" y="558722"/>
                    </a:lnTo>
                    <a:lnTo>
                      <a:pt x="649288" y="482042"/>
                    </a:lnTo>
                    <a:lnTo>
                      <a:pt x="479749" y="482042"/>
                    </a:lnTo>
                    <a:lnTo>
                      <a:pt x="475455" y="488411"/>
                    </a:lnTo>
                    <a:lnTo>
                      <a:pt x="475455" y="501753"/>
                    </a:lnTo>
                    <a:cubicBezTo>
                      <a:pt x="475455" y="545226"/>
                      <a:pt x="440214" y="580467"/>
                      <a:pt x="396741" y="580467"/>
                    </a:cubicBezTo>
                    <a:lnTo>
                      <a:pt x="386689" y="580467"/>
                    </a:lnTo>
                    <a:cubicBezTo>
                      <a:pt x="343216" y="580467"/>
                      <a:pt x="307975" y="545226"/>
                      <a:pt x="307975" y="501753"/>
                    </a:cubicBezTo>
                    <a:lnTo>
                      <a:pt x="307975" y="488411"/>
                    </a:lnTo>
                    <a:lnTo>
                      <a:pt x="303681" y="482042"/>
                    </a:lnTo>
                    <a:lnTo>
                      <a:pt x="242880" y="482042"/>
                    </a:lnTo>
                    <a:cubicBezTo>
                      <a:pt x="242883" y="482202"/>
                      <a:pt x="242885" y="482363"/>
                      <a:pt x="242888" y="482523"/>
                    </a:cubicBezTo>
                    <a:cubicBezTo>
                      <a:pt x="190902" y="483389"/>
                      <a:pt x="149213" y="525779"/>
                      <a:pt x="149213" y="577772"/>
                    </a:cubicBezTo>
                    <a:lnTo>
                      <a:pt x="0" y="577772"/>
                    </a:lnTo>
                    <a:cubicBezTo>
                      <a:pt x="0" y="447510"/>
                      <a:pt x="101965" y="340737"/>
                      <a:pt x="230980" y="334429"/>
                    </a:cubicBezTo>
                    <a:lnTo>
                      <a:pt x="230980" y="333297"/>
                    </a:lnTo>
                    <a:lnTo>
                      <a:pt x="305178" y="333297"/>
                    </a:lnTo>
                    <a:lnTo>
                      <a:pt x="307975" y="329149"/>
                    </a:lnTo>
                    <a:lnTo>
                      <a:pt x="307975" y="321533"/>
                    </a:lnTo>
                    <a:lnTo>
                      <a:pt x="308369" y="319168"/>
                    </a:lnTo>
                    <a:cubicBezTo>
                      <a:pt x="307985" y="318869"/>
                      <a:pt x="307975" y="318544"/>
                      <a:pt x="307975" y="318217"/>
                    </a:cubicBezTo>
                    <a:lnTo>
                      <a:pt x="307975" y="257899"/>
                    </a:lnTo>
                    <a:cubicBezTo>
                      <a:pt x="307975" y="249571"/>
                      <a:pt x="314727" y="242819"/>
                      <a:pt x="323055" y="242819"/>
                    </a:cubicBezTo>
                    <a:lnTo>
                      <a:pt x="365125" y="242819"/>
                    </a:lnTo>
                    <a:lnTo>
                      <a:pt x="365125" y="112079"/>
                    </a:lnTo>
                    <a:cubicBezTo>
                      <a:pt x="353620" y="106976"/>
                      <a:pt x="344450" y="97848"/>
                      <a:pt x="339324" y="86355"/>
                    </a:cubicBezTo>
                    <a:lnTo>
                      <a:pt x="230388" y="86355"/>
                    </a:lnTo>
                    <a:cubicBezTo>
                      <a:pt x="221131" y="105901"/>
                      <a:pt x="201101" y="119062"/>
                      <a:pt x="177998" y="119062"/>
                    </a:cubicBezTo>
                    <a:cubicBezTo>
                      <a:pt x="145120" y="119062"/>
                      <a:pt x="118467" y="92409"/>
                      <a:pt x="118467" y="59531"/>
                    </a:cubicBezTo>
                    <a:cubicBezTo>
                      <a:pt x="118467" y="26653"/>
                      <a:pt x="145120" y="0"/>
                      <a:pt x="177998" y="0"/>
                    </a:cubicBezTo>
                    <a:close/>
                  </a:path>
                </a:pathLst>
              </a:custGeom>
              <a:solidFill>
                <a:sysClr val="window" lastClr="FFFFFF">
                  <a:lumMod val="65000"/>
                </a:sysClr>
              </a:solidFill>
              <a:ln w="762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47600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</Words>
  <Application>Microsoft Office PowerPoint</Application>
  <PresentationFormat>A4 210 x 297 mm</PresentationFormat>
  <Paragraphs>9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pop668_節水</dc:title>
  <dc:subject>pop668_節水</dc:subject>
  <dc:creator>http://www.digipot.net</dc:creator>
  <cp:lastModifiedBy/>
  <cp:revision>1</cp:revision>
  <dcterms:created xsi:type="dcterms:W3CDTF">2014-07-30T05:46:22Z</dcterms:created>
  <dcterms:modified xsi:type="dcterms:W3CDTF">2015-11-20T05:24:28Z</dcterms:modified>
  <cp:version>1</cp:version>
</cp:coreProperties>
</file>