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66CCFF"/>
    <a:srgbClr val="006600"/>
    <a:srgbClr val="FFCC66"/>
    <a:srgbClr val="CC6600"/>
    <a:srgbClr val="FF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056" y="-82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1808820"/>
            <a:ext cx="9900055" cy="40780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59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節水</a:t>
            </a:r>
            <a:endParaRPr kumimoji="1" lang="ja-JP" altLang="en-US" sz="259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1826236"/>
            <a:ext cx="9900055" cy="40780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5900" dirty="0" smtClean="0">
                <a:solidFill>
                  <a:srgbClr val="66CCFF"/>
                </a:solidFill>
              </a:rPr>
              <a:t>節水</a:t>
            </a:r>
            <a:endParaRPr lang="en-US" altLang="ja-JP" sz="25900" dirty="0" smtClean="0">
              <a:solidFill>
                <a:srgbClr val="66C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2078918" y="711922"/>
            <a:ext cx="5349357" cy="5552393"/>
            <a:chOff x="8293152" y="5427657"/>
            <a:chExt cx="980328" cy="1017537"/>
          </a:xfrm>
        </p:grpSpPr>
        <p:sp>
          <p:nvSpPr>
            <p:cNvPr id="37" name="円/楕円 36"/>
            <p:cNvSpPr/>
            <p:nvPr/>
          </p:nvSpPr>
          <p:spPr>
            <a:xfrm>
              <a:off x="8293152" y="5464866"/>
              <a:ext cx="980328" cy="980328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38" name="グループ化 37"/>
            <p:cNvGrpSpPr/>
            <p:nvPr/>
          </p:nvGrpSpPr>
          <p:grpSpPr>
            <a:xfrm>
              <a:off x="8420031" y="5427657"/>
              <a:ext cx="753398" cy="980517"/>
              <a:chOff x="8420031" y="5427657"/>
              <a:chExt cx="753398" cy="980517"/>
            </a:xfrm>
            <a:solidFill>
              <a:srgbClr val="66FFFF"/>
            </a:solidFill>
          </p:grpSpPr>
          <p:sp>
            <p:nvSpPr>
              <p:cNvPr id="39" name="円/楕円 1"/>
              <p:cNvSpPr/>
              <p:nvPr/>
            </p:nvSpPr>
            <p:spPr>
              <a:xfrm>
                <a:off x="8420031" y="5955030"/>
                <a:ext cx="230547" cy="453144"/>
              </a:xfrm>
              <a:custGeom>
                <a:avLst/>
                <a:gdLst/>
                <a:ahLst/>
                <a:cxnLst/>
                <a:rect l="l" t="t" r="r" b="b"/>
                <a:pathLst>
                  <a:path w="230547" h="408252">
                    <a:moveTo>
                      <a:pt x="115273" y="0"/>
                    </a:moveTo>
                    <a:cubicBezTo>
                      <a:pt x="143292" y="69640"/>
                      <a:pt x="181717" y="128875"/>
                      <a:pt x="230547" y="177705"/>
                    </a:cubicBezTo>
                    <a:cubicBezTo>
                      <a:pt x="294210" y="241369"/>
                      <a:pt x="294210" y="344588"/>
                      <a:pt x="230547" y="408252"/>
                    </a:cubicBezTo>
                    <a:cubicBezTo>
                      <a:pt x="166883" y="471915"/>
                      <a:pt x="63664" y="471915"/>
                      <a:pt x="0" y="408252"/>
                    </a:cubicBezTo>
                    <a:lnTo>
                      <a:pt x="1" y="408251"/>
                    </a:lnTo>
                    <a:cubicBezTo>
                      <a:pt x="-63663" y="344587"/>
                      <a:pt x="-63663" y="241368"/>
                      <a:pt x="1" y="177704"/>
                    </a:cubicBezTo>
                    <a:cubicBezTo>
                      <a:pt x="48830" y="128875"/>
                      <a:pt x="87255" y="69640"/>
                      <a:pt x="115273" y="0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正方形/長方形 42"/>
              <p:cNvSpPr/>
              <p:nvPr/>
            </p:nvSpPr>
            <p:spPr>
              <a:xfrm>
                <a:off x="8462825" y="5427657"/>
                <a:ext cx="710604" cy="580467"/>
              </a:xfrm>
              <a:custGeom>
                <a:avLst/>
                <a:gdLst/>
                <a:ahLst/>
                <a:cxnLst/>
                <a:rect l="l" t="t" r="r" b="b"/>
                <a:pathLst>
                  <a:path w="710604" h="580467">
                    <a:moveTo>
                      <a:pt x="177998" y="0"/>
                    </a:move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  <a:lnTo>
                      <a:pt x="710604" y="558722"/>
                    </a:ln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lnTo>
                      <a:pt x="308369" y="319168"/>
                    </a:ln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/>
        </p:nvGrpSpPr>
        <p:grpSpPr>
          <a:xfrm>
            <a:off x="3023995" y="1485900"/>
            <a:ext cx="3858008" cy="4004438"/>
            <a:chOff x="8293152" y="5427657"/>
            <a:chExt cx="980328" cy="1017537"/>
          </a:xfrm>
        </p:grpSpPr>
        <p:sp>
          <p:nvSpPr>
            <p:cNvPr id="47" name="円/楕円 46"/>
            <p:cNvSpPr/>
            <p:nvPr/>
          </p:nvSpPr>
          <p:spPr>
            <a:xfrm>
              <a:off x="8293152" y="5464866"/>
              <a:ext cx="980328" cy="980328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8420031" y="5427657"/>
              <a:ext cx="753398" cy="980517"/>
              <a:chOff x="8420031" y="5427657"/>
              <a:chExt cx="753398" cy="980517"/>
            </a:xfrm>
            <a:solidFill>
              <a:srgbClr val="66FFFF"/>
            </a:solidFill>
          </p:grpSpPr>
          <p:sp>
            <p:nvSpPr>
              <p:cNvPr id="49" name="円/楕円 1"/>
              <p:cNvSpPr/>
              <p:nvPr/>
            </p:nvSpPr>
            <p:spPr>
              <a:xfrm>
                <a:off x="8420031" y="5955030"/>
                <a:ext cx="230547" cy="453144"/>
              </a:xfrm>
              <a:custGeom>
                <a:avLst/>
                <a:gdLst/>
                <a:ahLst/>
                <a:cxnLst/>
                <a:rect l="l" t="t" r="r" b="b"/>
                <a:pathLst>
                  <a:path w="230547" h="408252">
                    <a:moveTo>
                      <a:pt x="115273" y="0"/>
                    </a:moveTo>
                    <a:cubicBezTo>
                      <a:pt x="143292" y="69640"/>
                      <a:pt x="181717" y="128875"/>
                      <a:pt x="230547" y="177705"/>
                    </a:cubicBezTo>
                    <a:cubicBezTo>
                      <a:pt x="294210" y="241369"/>
                      <a:pt x="294210" y="344588"/>
                      <a:pt x="230547" y="408252"/>
                    </a:cubicBezTo>
                    <a:cubicBezTo>
                      <a:pt x="166883" y="471915"/>
                      <a:pt x="63664" y="471915"/>
                      <a:pt x="0" y="408252"/>
                    </a:cubicBezTo>
                    <a:lnTo>
                      <a:pt x="1" y="408251"/>
                    </a:lnTo>
                    <a:cubicBezTo>
                      <a:pt x="-63663" y="344587"/>
                      <a:pt x="-63663" y="241368"/>
                      <a:pt x="1" y="177704"/>
                    </a:cubicBezTo>
                    <a:cubicBezTo>
                      <a:pt x="48830" y="128875"/>
                      <a:pt x="87255" y="69640"/>
                      <a:pt x="115273" y="0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正方形/長方形 42"/>
              <p:cNvSpPr/>
              <p:nvPr/>
            </p:nvSpPr>
            <p:spPr>
              <a:xfrm>
                <a:off x="8462825" y="5427657"/>
                <a:ext cx="710604" cy="580467"/>
              </a:xfrm>
              <a:custGeom>
                <a:avLst/>
                <a:gdLst/>
                <a:ahLst/>
                <a:cxnLst/>
                <a:rect l="l" t="t" r="r" b="b"/>
                <a:pathLst>
                  <a:path w="710604" h="580467">
                    <a:moveTo>
                      <a:pt x="177998" y="0"/>
                    </a:move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  <a:lnTo>
                      <a:pt x="710604" y="558722"/>
                    </a:ln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lnTo>
                      <a:pt x="308369" y="319168"/>
                    </a:ln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sp>
        <p:nvSpPr>
          <p:cNvPr id="93" name="テキスト ボックス 92"/>
          <p:cNvSpPr txBox="1"/>
          <p:nvPr/>
        </p:nvSpPr>
        <p:spPr>
          <a:xfrm>
            <a:off x="0" y="2082910"/>
            <a:ext cx="9905999" cy="34163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1600" b="1" spc="50" dirty="0" smtClean="0">
                <a:ln w="38100">
                  <a:solidFill>
                    <a:schemeClr val="tx1"/>
                  </a:solidFill>
                </a:ln>
                <a:solidFill>
                  <a:srgbClr val="99CCFF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節　 水</a:t>
            </a:r>
            <a:endParaRPr kumimoji="1" lang="ja-JP" altLang="en-US" sz="21600" b="1" spc="50" dirty="0">
              <a:ln w="38100">
                <a:solidFill>
                  <a:schemeClr val="tx1"/>
                </a:solidFill>
              </a:ln>
              <a:solidFill>
                <a:srgbClr val="99CCFF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703147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あと一絞り忘れないで！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3125702"/>
            <a:ext cx="9905999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99CCFF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節　　水</a:t>
            </a:r>
            <a:endParaRPr lang="en-US" altLang="ja-JP" sz="18000" b="1" spc="50" dirty="0" smtClean="0">
              <a:ln w="38100">
                <a:solidFill>
                  <a:schemeClr val="tx1"/>
                </a:solidFill>
              </a:ln>
              <a:solidFill>
                <a:srgbClr val="99CCFF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3023995" y="2126051"/>
            <a:ext cx="3858008" cy="4004438"/>
            <a:chOff x="8293152" y="5427657"/>
            <a:chExt cx="980328" cy="1017537"/>
          </a:xfrm>
        </p:grpSpPr>
        <p:sp>
          <p:nvSpPr>
            <p:cNvPr id="49" name="円/楕円 48"/>
            <p:cNvSpPr/>
            <p:nvPr/>
          </p:nvSpPr>
          <p:spPr>
            <a:xfrm>
              <a:off x="8293152" y="5464866"/>
              <a:ext cx="980328" cy="980328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0" name="グループ化 49"/>
            <p:cNvGrpSpPr/>
            <p:nvPr/>
          </p:nvGrpSpPr>
          <p:grpSpPr>
            <a:xfrm>
              <a:off x="8420031" y="5427657"/>
              <a:ext cx="753398" cy="980517"/>
              <a:chOff x="8420031" y="5427657"/>
              <a:chExt cx="753398" cy="980517"/>
            </a:xfrm>
            <a:solidFill>
              <a:srgbClr val="66FFFF"/>
            </a:solidFill>
          </p:grpSpPr>
          <p:sp>
            <p:nvSpPr>
              <p:cNvPr id="51" name="円/楕円 1"/>
              <p:cNvSpPr/>
              <p:nvPr/>
            </p:nvSpPr>
            <p:spPr>
              <a:xfrm>
                <a:off x="8420031" y="5955030"/>
                <a:ext cx="230547" cy="453144"/>
              </a:xfrm>
              <a:custGeom>
                <a:avLst/>
                <a:gdLst/>
                <a:ahLst/>
                <a:cxnLst/>
                <a:rect l="l" t="t" r="r" b="b"/>
                <a:pathLst>
                  <a:path w="230547" h="408252">
                    <a:moveTo>
                      <a:pt x="115273" y="0"/>
                    </a:moveTo>
                    <a:cubicBezTo>
                      <a:pt x="143292" y="69640"/>
                      <a:pt x="181717" y="128875"/>
                      <a:pt x="230547" y="177705"/>
                    </a:cubicBezTo>
                    <a:cubicBezTo>
                      <a:pt x="294210" y="241369"/>
                      <a:pt x="294210" y="344588"/>
                      <a:pt x="230547" y="408252"/>
                    </a:cubicBezTo>
                    <a:cubicBezTo>
                      <a:pt x="166883" y="471915"/>
                      <a:pt x="63664" y="471915"/>
                      <a:pt x="0" y="408252"/>
                    </a:cubicBezTo>
                    <a:lnTo>
                      <a:pt x="1" y="408251"/>
                    </a:lnTo>
                    <a:cubicBezTo>
                      <a:pt x="-63663" y="344587"/>
                      <a:pt x="-63663" y="241368"/>
                      <a:pt x="1" y="177704"/>
                    </a:cubicBezTo>
                    <a:cubicBezTo>
                      <a:pt x="48830" y="128875"/>
                      <a:pt x="87255" y="69640"/>
                      <a:pt x="115273" y="0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正方形/長方形 42"/>
              <p:cNvSpPr/>
              <p:nvPr/>
            </p:nvSpPr>
            <p:spPr>
              <a:xfrm>
                <a:off x="8462825" y="5427657"/>
                <a:ext cx="710604" cy="580467"/>
              </a:xfrm>
              <a:custGeom>
                <a:avLst/>
                <a:gdLst/>
                <a:ahLst/>
                <a:cxnLst/>
                <a:rect l="l" t="t" r="r" b="b"/>
                <a:pathLst>
                  <a:path w="710604" h="580467">
                    <a:moveTo>
                      <a:pt x="177998" y="0"/>
                    </a:move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  <a:lnTo>
                      <a:pt x="710604" y="558722"/>
                    </a:ln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lnTo>
                      <a:pt x="308369" y="319168"/>
                    </a:ln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703147"/>
            <a:ext cx="9905999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水を大切にしましょう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0" y="3125702"/>
            <a:ext cx="9905999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99CCFF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節　　水</a:t>
            </a:r>
            <a:endParaRPr lang="en-US" altLang="ja-JP" sz="18000" b="1" spc="50" dirty="0" smtClean="0">
              <a:ln w="38100">
                <a:solidFill>
                  <a:schemeClr val="tx1"/>
                </a:solidFill>
              </a:ln>
              <a:solidFill>
                <a:srgbClr val="99CCFF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3023995" y="2126051"/>
            <a:ext cx="3858008" cy="4004438"/>
            <a:chOff x="8293152" y="5427657"/>
            <a:chExt cx="980328" cy="1017537"/>
          </a:xfrm>
        </p:grpSpPr>
        <p:sp>
          <p:nvSpPr>
            <p:cNvPr id="5" name="円/楕円 4"/>
            <p:cNvSpPr/>
            <p:nvPr/>
          </p:nvSpPr>
          <p:spPr>
            <a:xfrm>
              <a:off x="8293152" y="5464866"/>
              <a:ext cx="980328" cy="980328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8420031" y="5427657"/>
              <a:ext cx="753398" cy="980517"/>
              <a:chOff x="8420031" y="5427657"/>
              <a:chExt cx="753398" cy="980517"/>
            </a:xfrm>
            <a:solidFill>
              <a:srgbClr val="66FFFF"/>
            </a:solidFill>
          </p:grpSpPr>
          <p:sp>
            <p:nvSpPr>
              <p:cNvPr id="7" name="円/楕円 1"/>
              <p:cNvSpPr/>
              <p:nvPr/>
            </p:nvSpPr>
            <p:spPr>
              <a:xfrm>
                <a:off x="8420031" y="5955030"/>
                <a:ext cx="230547" cy="453144"/>
              </a:xfrm>
              <a:custGeom>
                <a:avLst/>
                <a:gdLst/>
                <a:ahLst/>
                <a:cxnLst/>
                <a:rect l="l" t="t" r="r" b="b"/>
                <a:pathLst>
                  <a:path w="230547" h="408252">
                    <a:moveTo>
                      <a:pt x="115273" y="0"/>
                    </a:moveTo>
                    <a:cubicBezTo>
                      <a:pt x="143292" y="69640"/>
                      <a:pt x="181717" y="128875"/>
                      <a:pt x="230547" y="177705"/>
                    </a:cubicBezTo>
                    <a:cubicBezTo>
                      <a:pt x="294210" y="241369"/>
                      <a:pt x="294210" y="344588"/>
                      <a:pt x="230547" y="408252"/>
                    </a:cubicBezTo>
                    <a:cubicBezTo>
                      <a:pt x="166883" y="471915"/>
                      <a:pt x="63664" y="471915"/>
                      <a:pt x="0" y="408252"/>
                    </a:cubicBezTo>
                    <a:lnTo>
                      <a:pt x="1" y="408251"/>
                    </a:lnTo>
                    <a:cubicBezTo>
                      <a:pt x="-63663" y="344587"/>
                      <a:pt x="-63663" y="241368"/>
                      <a:pt x="1" y="177704"/>
                    </a:cubicBezTo>
                    <a:cubicBezTo>
                      <a:pt x="48830" y="128875"/>
                      <a:pt x="87255" y="69640"/>
                      <a:pt x="115273" y="0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" name="正方形/長方形 42"/>
              <p:cNvSpPr/>
              <p:nvPr/>
            </p:nvSpPr>
            <p:spPr>
              <a:xfrm>
                <a:off x="8462825" y="5427657"/>
                <a:ext cx="710604" cy="580467"/>
              </a:xfrm>
              <a:custGeom>
                <a:avLst/>
                <a:gdLst/>
                <a:ahLst/>
                <a:cxnLst/>
                <a:rect l="l" t="t" r="r" b="b"/>
                <a:pathLst>
                  <a:path w="710604" h="580467">
                    <a:moveTo>
                      <a:pt x="177998" y="0"/>
                    </a:move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  <a:lnTo>
                      <a:pt x="710604" y="558722"/>
                    </a:ln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lnTo>
                      <a:pt x="308369" y="319168"/>
                    </a:ln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526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pop668_節水</dc:title>
  <dc:subject>pop668_節水</dc:subject>
  <dc:creator>http://www.digipot.net</dc:creator>
  <cp:lastModifiedBy/>
  <cp:revision>1</cp:revision>
  <dcterms:created xsi:type="dcterms:W3CDTF">2014-07-30T05:46:34Z</dcterms:created>
  <dcterms:modified xsi:type="dcterms:W3CDTF">2015-11-20T05:24:21Z</dcterms:modified>
  <cp:version>1</cp:version>
</cp:coreProperties>
</file>