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08" y="-64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飛出し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注意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飛出し</a:t>
            </a:r>
            <a:endParaRPr lang="en-US" altLang="ja-JP" sz="18000" dirty="0"/>
          </a:p>
          <a:p>
            <a:r>
              <a:rPr lang="ja-JP" altLang="en-US" sz="18000" dirty="0" smtClean="0"/>
              <a:t>注意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561726" y="2348217"/>
            <a:ext cx="5747594" cy="5080058"/>
            <a:chOff x="6030753" y="4790012"/>
            <a:chExt cx="1612900" cy="1425575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60307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円/楕円 7"/>
            <p:cNvSpPr/>
            <p:nvPr/>
          </p:nvSpPr>
          <p:spPr bwMode="auto">
            <a:xfrm>
              <a:off x="6921153" y="5502798"/>
              <a:ext cx="413170" cy="659663"/>
            </a:xfrm>
            <a:custGeom>
              <a:avLst/>
              <a:gdLst/>
              <a:ahLst/>
              <a:cxnLst/>
              <a:rect l="l" t="t" r="r" b="b"/>
              <a:pathLst>
                <a:path w="703066" h="1122510">
                  <a:moveTo>
                    <a:pt x="311465" y="0"/>
                  </a:moveTo>
                  <a:cubicBezTo>
                    <a:pt x="424479" y="0"/>
                    <a:pt x="516095" y="91616"/>
                    <a:pt x="516095" y="204630"/>
                  </a:cubicBezTo>
                  <a:cubicBezTo>
                    <a:pt x="516095" y="300699"/>
                    <a:pt x="449893" y="381305"/>
                    <a:pt x="360467" y="402693"/>
                  </a:cubicBezTo>
                  <a:cubicBezTo>
                    <a:pt x="375336" y="409680"/>
                    <a:pt x="388222" y="420037"/>
                    <a:pt x="397500" y="433366"/>
                  </a:cubicBezTo>
                  <a:cubicBezTo>
                    <a:pt x="399397" y="431786"/>
                    <a:pt x="401169" y="432060"/>
                    <a:pt x="402940" y="432476"/>
                  </a:cubicBezTo>
                  <a:lnTo>
                    <a:pt x="543545" y="465484"/>
                  </a:lnTo>
                  <a:cubicBezTo>
                    <a:pt x="553854" y="467904"/>
                    <a:pt x="562039" y="474614"/>
                    <a:pt x="565887" y="483688"/>
                  </a:cubicBezTo>
                  <a:cubicBezTo>
                    <a:pt x="571136" y="484153"/>
                    <a:pt x="574353" y="487557"/>
                    <a:pt x="576868" y="491656"/>
                  </a:cubicBezTo>
                  <a:lnTo>
                    <a:pt x="652404" y="614755"/>
                  </a:lnTo>
                  <a:cubicBezTo>
                    <a:pt x="662604" y="631377"/>
                    <a:pt x="657398" y="653122"/>
                    <a:pt x="640775" y="663322"/>
                  </a:cubicBezTo>
                  <a:cubicBezTo>
                    <a:pt x="624152" y="673522"/>
                    <a:pt x="602408" y="668315"/>
                    <a:pt x="592208" y="651692"/>
                  </a:cubicBezTo>
                  <a:lnTo>
                    <a:pt x="518915" y="532248"/>
                  </a:lnTo>
                  <a:lnTo>
                    <a:pt x="421167" y="509300"/>
                  </a:lnTo>
                  <a:cubicBezTo>
                    <a:pt x="421167" y="597927"/>
                    <a:pt x="421166" y="686554"/>
                    <a:pt x="421166" y="775180"/>
                  </a:cubicBezTo>
                  <a:lnTo>
                    <a:pt x="420446" y="778748"/>
                  </a:lnTo>
                  <a:lnTo>
                    <a:pt x="487787" y="895384"/>
                  </a:lnTo>
                  <a:lnTo>
                    <a:pt x="662123" y="913718"/>
                  </a:lnTo>
                  <a:cubicBezTo>
                    <a:pt x="687237" y="916359"/>
                    <a:pt x="705453" y="938858"/>
                    <a:pt x="702812" y="963972"/>
                  </a:cubicBezTo>
                  <a:cubicBezTo>
                    <a:pt x="700171" y="989085"/>
                    <a:pt x="677672" y="1007302"/>
                    <a:pt x="652559" y="1004661"/>
                  </a:cubicBezTo>
                  <a:lnTo>
                    <a:pt x="466584" y="985102"/>
                  </a:lnTo>
                  <a:cubicBezTo>
                    <a:pt x="464586" y="984892"/>
                    <a:pt x="462632" y="984556"/>
                    <a:pt x="461188" y="982172"/>
                  </a:cubicBezTo>
                  <a:cubicBezTo>
                    <a:pt x="444675" y="983487"/>
                    <a:pt x="428291" y="975221"/>
                    <a:pt x="419441" y="959893"/>
                  </a:cubicBezTo>
                  <a:lnTo>
                    <a:pt x="366395" y="868015"/>
                  </a:lnTo>
                  <a:cubicBezTo>
                    <a:pt x="350974" y="879310"/>
                    <a:pt x="331870" y="884881"/>
                    <a:pt x="311465" y="884881"/>
                  </a:cubicBezTo>
                  <a:lnTo>
                    <a:pt x="311466" y="884880"/>
                  </a:lnTo>
                  <a:cubicBezTo>
                    <a:pt x="290984" y="884880"/>
                    <a:pt x="271813" y="879267"/>
                    <a:pt x="256360" y="867895"/>
                  </a:cubicBezTo>
                  <a:lnTo>
                    <a:pt x="132611" y="917806"/>
                  </a:lnTo>
                  <a:lnTo>
                    <a:pt x="90089" y="1087869"/>
                  </a:lnTo>
                  <a:cubicBezTo>
                    <a:pt x="83963" y="1112367"/>
                    <a:pt x="59139" y="1127260"/>
                    <a:pt x="34641" y="1121134"/>
                  </a:cubicBezTo>
                  <a:cubicBezTo>
                    <a:pt x="10144" y="1115009"/>
                    <a:pt x="-4749" y="1090185"/>
                    <a:pt x="1376" y="1065687"/>
                  </a:cubicBezTo>
                  <a:lnTo>
                    <a:pt x="46738" y="884272"/>
                  </a:lnTo>
                  <a:cubicBezTo>
                    <a:pt x="47225" y="882324"/>
                    <a:pt x="47831" y="880436"/>
                    <a:pt x="50393" y="879340"/>
                  </a:cubicBezTo>
                  <a:cubicBezTo>
                    <a:pt x="51399" y="862804"/>
                    <a:pt x="61873" y="847735"/>
                    <a:pt x="78288" y="841114"/>
                  </a:cubicBezTo>
                  <a:lnTo>
                    <a:pt x="204777" y="790099"/>
                  </a:lnTo>
                  <a:cubicBezTo>
                    <a:pt x="202121" y="785406"/>
                    <a:pt x="201765" y="780334"/>
                    <a:pt x="201765" y="775179"/>
                  </a:cubicBezTo>
                  <a:lnTo>
                    <a:pt x="201765" y="510254"/>
                  </a:lnTo>
                  <a:lnTo>
                    <a:pt x="129650" y="539339"/>
                  </a:lnTo>
                  <a:lnTo>
                    <a:pt x="75388" y="668548"/>
                  </a:lnTo>
                  <a:cubicBezTo>
                    <a:pt x="67836" y="686530"/>
                    <a:pt x="47138" y="694985"/>
                    <a:pt x="29156" y="687433"/>
                  </a:cubicBezTo>
                  <a:cubicBezTo>
                    <a:pt x="11175" y="679881"/>
                    <a:pt x="2720" y="659183"/>
                    <a:pt x="10271" y="641201"/>
                  </a:cubicBezTo>
                  <a:lnTo>
                    <a:pt x="66193" y="508041"/>
                  </a:lnTo>
                  <a:cubicBezTo>
                    <a:pt x="68055" y="503607"/>
                    <a:pt x="70717" y="499752"/>
                    <a:pt x="75835" y="498494"/>
                  </a:cubicBezTo>
                  <a:cubicBezTo>
                    <a:pt x="78257" y="488939"/>
                    <a:pt x="85325" y="481062"/>
                    <a:pt x="95147" y="477101"/>
                  </a:cubicBezTo>
                  <a:lnTo>
                    <a:pt x="229090" y="423080"/>
                  </a:lnTo>
                  <a:cubicBezTo>
                    <a:pt x="230637" y="422456"/>
                    <a:pt x="232201" y="421950"/>
                    <a:pt x="234167" y="423127"/>
                  </a:cubicBezTo>
                  <a:cubicBezTo>
                    <a:pt x="242061" y="414516"/>
                    <a:pt x="251748" y="407730"/>
                    <a:pt x="262464" y="402694"/>
                  </a:cubicBezTo>
                  <a:cubicBezTo>
                    <a:pt x="173037" y="381306"/>
                    <a:pt x="106835" y="300699"/>
                    <a:pt x="106835" y="204630"/>
                  </a:cubicBezTo>
                  <a:cubicBezTo>
                    <a:pt x="106835" y="91616"/>
                    <a:pt x="198451" y="0"/>
                    <a:pt x="31146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6125449" y="5298884"/>
              <a:ext cx="711755" cy="886151"/>
            </a:xfrm>
            <a:custGeom>
              <a:avLst/>
              <a:gdLst/>
              <a:ahLst/>
              <a:cxnLst/>
              <a:rect l="l" t="t" r="r" b="b"/>
              <a:pathLst>
                <a:path w="711755" h="886151">
                  <a:moveTo>
                    <a:pt x="441725" y="695509"/>
                  </a:moveTo>
                  <a:cubicBezTo>
                    <a:pt x="410865" y="695509"/>
                    <a:pt x="385848" y="720526"/>
                    <a:pt x="385848" y="751386"/>
                  </a:cubicBezTo>
                  <a:cubicBezTo>
                    <a:pt x="385848" y="782246"/>
                    <a:pt x="410865" y="807263"/>
                    <a:pt x="441725" y="807263"/>
                  </a:cubicBezTo>
                  <a:cubicBezTo>
                    <a:pt x="472585" y="807263"/>
                    <a:pt x="497602" y="782246"/>
                    <a:pt x="497602" y="751386"/>
                  </a:cubicBezTo>
                  <a:cubicBezTo>
                    <a:pt x="497602" y="720526"/>
                    <a:pt x="472585" y="695509"/>
                    <a:pt x="441725" y="695509"/>
                  </a:cubicBezTo>
                  <a:close/>
                  <a:moveTo>
                    <a:pt x="133595" y="474577"/>
                  </a:moveTo>
                  <a:lnTo>
                    <a:pt x="133595" y="708215"/>
                  </a:lnTo>
                  <a:lnTo>
                    <a:pt x="0" y="708215"/>
                  </a:lnTo>
                  <a:close/>
                  <a:moveTo>
                    <a:pt x="404959" y="0"/>
                  </a:moveTo>
                  <a:lnTo>
                    <a:pt x="441725" y="0"/>
                  </a:lnTo>
                  <a:lnTo>
                    <a:pt x="711755" y="270030"/>
                  </a:lnTo>
                  <a:lnTo>
                    <a:pt x="711755" y="708215"/>
                  </a:lnTo>
                  <a:lnTo>
                    <a:pt x="567988" y="708215"/>
                  </a:lnTo>
                  <a:cubicBezTo>
                    <a:pt x="574658" y="723366"/>
                    <a:pt x="577972" y="740132"/>
                    <a:pt x="577972" y="757671"/>
                  </a:cubicBezTo>
                  <a:cubicBezTo>
                    <a:pt x="577972" y="819331"/>
                    <a:pt x="537012" y="871425"/>
                    <a:pt x="480196" y="886151"/>
                  </a:cubicBezTo>
                  <a:lnTo>
                    <a:pt x="403254" y="886151"/>
                  </a:lnTo>
                  <a:cubicBezTo>
                    <a:pt x="346438" y="871425"/>
                    <a:pt x="305478" y="819331"/>
                    <a:pt x="305478" y="757671"/>
                  </a:cubicBezTo>
                  <a:lnTo>
                    <a:pt x="315463" y="708215"/>
                  </a:lnTo>
                  <a:lnTo>
                    <a:pt x="171695" y="708215"/>
                  </a:lnTo>
                  <a:lnTo>
                    <a:pt x="171695" y="407945"/>
                  </a:lnTo>
                  <a:lnTo>
                    <a:pt x="249826" y="271305"/>
                  </a:lnTo>
                  <a:lnTo>
                    <a:pt x="661838" y="271305"/>
                  </a:lnTo>
                  <a:lnTo>
                    <a:pt x="401610" y="585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7268463" y="5933562"/>
              <a:ext cx="350817" cy="194274"/>
            </a:xfrm>
            <a:custGeom>
              <a:avLst/>
              <a:gdLst/>
              <a:ahLst/>
              <a:cxnLst/>
              <a:rect l="l" t="t" r="r" b="b"/>
              <a:pathLst>
                <a:path w="350817" h="194274">
                  <a:moveTo>
                    <a:pt x="90873" y="148555"/>
                  </a:moveTo>
                  <a:lnTo>
                    <a:pt x="328629" y="148555"/>
                  </a:lnTo>
                  <a:lnTo>
                    <a:pt x="347745" y="181987"/>
                  </a:lnTo>
                  <a:lnTo>
                    <a:pt x="350817" y="194274"/>
                  </a:lnTo>
                  <a:lnTo>
                    <a:pt x="90873" y="194274"/>
                  </a:lnTo>
                  <a:close/>
                  <a:moveTo>
                    <a:pt x="105161" y="77117"/>
                  </a:moveTo>
                  <a:lnTo>
                    <a:pt x="287781" y="77117"/>
                  </a:lnTo>
                  <a:lnTo>
                    <a:pt x="313923" y="122836"/>
                  </a:lnTo>
                  <a:lnTo>
                    <a:pt x="105161" y="122836"/>
                  </a:lnTo>
                  <a:close/>
                  <a:moveTo>
                    <a:pt x="0" y="0"/>
                  </a:moveTo>
                  <a:lnTo>
                    <a:pt x="243685" y="0"/>
                  </a:lnTo>
                  <a:lnTo>
                    <a:pt x="26982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043010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4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飛出し</a:t>
            </a:r>
            <a:endParaRPr lang="en-US" altLang="ja-JP" sz="144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注意</a:t>
            </a:r>
            <a:endParaRPr lang="ja-JP" altLang="en-US" sz="144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384646" y="992471"/>
            <a:ext cx="4101754" cy="3625368"/>
            <a:chOff x="6030753" y="4790012"/>
            <a:chExt cx="1612900" cy="1425575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307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" name="円/楕円 7"/>
            <p:cNvSpPr/>
            <p:nvPr/>
          </p:nvSpPr>
          <p:spPr bwMode="auto">
            <a:xfrm>
              <a:off x="6921153" y="5502798"/>
              <a:ext cx="413170" cy="659663"/>
            </a:xfrm>
            <a:custGeom>
              <a:avLst/>
              <a:gdLst/>
              <a:ahLst/>
              <a:cxnLst/>
              <a:rect l="l" t="t" r="r" b="b"/>
              <a:pathLst>
                <a:path w="703066" h="1122510">
                  <a:moveTo>
                    <a:pt x="311465" y="0"/>
                  </a:moveTo>
                  <a:cubicBezTo>
                    <a:pt x="424479" y="0"/>
                    <a:pt x="516095" y="91616"/>
                    <a:pt x="516095" y="204630"/>
                  </a:cubicBezTo>
                  <a:cubicBezTo>
                    <a:pt x="516095" y="300699"/>
                    <a:pt x="449893" y="381305"/>
                    <a:pt x="360467" y="402693"/>
                  </a:cubicBezTo>
                  <a:cubicBezTo>
                    <a:pt x="375336" y="409680"/>
                    <a:pt x="388222" y="420037"/>
                    <a:pt x="397500" y="433366"/>
                  </a:cubicBezTo>
                  <a:cubicBezTo>
                    <a:pt x="399397" y="431786"/>
                    <a:pt x="401169" y="432060"/>
                    <a:pt x="402940" y="432476"/>
                  </a:cubicBezTo>
                  <a:lnTo>
                    <a:pt x="543545" y="465484"/>
                  </a:lnTo>
                  <a:cubicBezTo>
                    <a:pt x="553854" y="467904"/>
                    <a:pt x="562039" y="474614"/>
                    <a:pt x="565887" y="483688"/>
                  </a:cubicBezTo>
                  <a:cubicBezTo>
                    <a:pt x="571136" y="484153"/>
                    <a:pt x="574353" y="487557"/>
                    <a:pt x="576868" y="491656"/>
                  </a:cubicBezTo>
                  <a:lnTo>
                    <a:pt x="652404" y="614755"/>
                  </a:lnTo>
                  <a:cubicBezTo>
                    <a:pt x="662604" y="631377"/>
                    <a:pt x="657398" y="653122"/>
                    <a:pt x="640775" y="663322"/>
                  </a:cubicBezTo>
                  <a:cubicBezTo>
                    <a:pt x="624152" y="673522"/>
                    <a:pt x="602408" y="668315"/>
                    <a:pt x="592208" y="651692"/>
                  </a:cubicBezTo>
                  <a:lnTo>
                    <a:pt x="518915" y="532248"/>
                  </a:lnTo>
                  <a:lnTo>
                    <a:pt x="421167" y="509300"/>
                  </a:lnTo>
                  <a:cubicBezTo>
                    <a:pt x="421167" y="597927"/>
                    <a:pt x="421166" y="686554"/>
                    <a:pt x="421166" y="775180"/>
                  </a:cubicBezTo>
                  <a:lnTo>
                    <a:pt x="420446" y="778748"/>
                  </a:lnTo>
                  <a:lnTo>
                    <a:pt x="487787" y="895384"/>
                  </a:lnTo>
                  <a:lnTo>
                    <a:pt x="662123" y="913718"/>
                  </a:lnTo>
                  <a:cubicBezTo>
                    <a:pt x="687237" y="916359"/>
                    <a:pt x="705453" y="938858"/>
                    <a:pt x="702812" y="963972"/>
                  </a:cubicBezTo>
                  <a:cubicBezTo>
                    <a:pt x="700171" y="989085"/>
                    <a:pt x="677672" y="1007302"/>
                    <a:pt x="652559" y="1004661"/>
                  </a:cubicBezTo>
                  <a:lnTo>
                    <a:pt x="466584" y="985102"/>
                  </a:lnTo>
                  <a:cubicBezTo>
                    <a:pt x="464586" y="984892"/>
                    <a:pt x="462632" y="984556"/>
                    <a:pt x="461188" y="982172"/>
                  </a:cubicBezTo>
                  <a:cubicBezTo>
                    <a:pt x="444675" y="983487"/>
                    <a:pt x="428291" y="975221"/>
                    <a:pt x="419441" y="959893"/>
                  </a:cubicBezTo>
                  <a:lnTo>
                    <a:pt x="366395" y="868015"/>
                  </a:lnTo>
                  <a:cubicBezTo>
                    <a:pt x="350974" y="879310"/>
                    <a:pt x="331870" y="884881"/>
                    <a:pt x="311465" y="884881"/>
                  </a:cubicBezTo>
                  <a:lnTo>
                    <a:pt x="311466" y="884880"/>
                  </a:lnTo>
                  <a:cubicBezTo>
                    <a:pt x="290984" y="884880"/>
                    <a:pt x="271813" y="879267"/>
                    <a:pt x="256360" y="867895"/>
                  </a:cubicBezTo>
                  <a:lnTo>
                    <a:pt x="132611" y="917806"/>
                  </a:lnTo>
                  <a:lnTo>
                    <a:pt x="90089" y="1087869"/>
                  </a:lnTo>
                  <a:cubicBezTo>
                    <a:pt x="83963" y="1112367"/>
                    <a:pt x="59139" y="1127260"/>
                    <a:pt x="34641" y="1121134"/>
                  </a:cubicBezTo>
                  <a:cubicBezTo>
                    <a:pt x="10144" y="1115009"/>
                    <a:pt x="-4749" y="1090185"/>
                    <a:pt x="1376" y="1065687"/>
                  </a:cubicBezTo>
                  <a:lnTo>
                    <a:pt x="46738" y="884272"/>
                  </a:lnTo>
                  <a:cubicBezTo>
                    <a:pt x="47225" y="882324"/>
                    <a:pt x="47831" y="880436"/>
                    <a:pt x="50393" y="879340"/>
                  </a:cubicBezTo>
                  <a:cubicBezTo>
                    <a:pt x="51399" y="862804"/>
                    <a:pt x="61873" y="847735"/>
                    <a:pt x="78288" y="841114"/>
                  </a:cubicBezTo>
                  <a:lnTo>
                    <a:pt x="204777" y="790099"/>
                  </a:lnTo>
                  <a:cubicBezTo>
                    <a:pt x="202121" y="785406"/>
                    <a:pt x="201765" y="780334"/>
                    <a:pt x="201765" y="775179"/>
                  </a:cubicBezTo>
                  <a:lnTo>
                    <a:pt x="201765" y="510254"/>
                  </a:lnTo>
                  <a:lnTo>
                    <a:pt x="129650" y="539339"/>
                  </a:lnTo>
                  <a:lnTo>
                    <a:pt x="75388" y="668548"/>
                  </a:lnTo>
                  <a:cubicBezTo>
                    <a:pt x="67836" y="686530"/>
                    <a:pt x="47138" y="694985"/>
                    <a:pt x="29156" y="687433"/>
                  </a:cubicBezTo>
                  <a:cubicBezTo>
                    <a:pt x="11175" y="679881"/>
                    <a:pt x="2720" y="659183"/>
                    <a:pt x="10271" y="641201"/>
                  </a:cubicBezTo>
                  <a:lnTo>
                    <a:pt x="66193" y="508041"/>
                  </a:lnTo>
                  <a:cubicBezTo>
                    <a:pt x="68055" y="503607"/>
                    <a:pt x="70717" y="499752"/>
                    <a:pt x="75835" y="498494"/>
                  </a:cubicBezTo>
                  <a:cubicBezTo>
                    <a:pt x="78257" y="488939"/>
                    <a:pt x="85325" y="481062"/>
                    <a:pt x="95147" y="477101"/>
                  </a:cubicBezTo>
                  <a:lnTo>
                    <a:pt x="229090" y="423080"/>
                  </a:lnTo>
                  <a:cubicBezTo>
                    <a:pt x="230637" y="422456"/>
                    <a:pt x="232201" y="421950"/>
                    <a:pt x="234167" y="423127"/>
                  </a:cubicBezTo>
                  <a:cubicBezTo>
                    <a:pt x="242061" y="414516"/>
                    <a:pt x="251748" y="407730"/>
                    <a:pt x="262464" y="402694"/>
                  </a:cubicBezTo>
                  <a:cubicBezTo>
                    <a:pt x="173037" y="381306"/>
                    <a:pt x="106835" y="300699"/>
                    <a:pt x="106835" y="204630"/>
                  </a:cubicBezTo>
                  <a:cubicBezTo>
                    <a:pt x="106835" y="91616"/>
                    <a:pt x="198451" y="0"/>
                    <a:pt x="31146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6125449" y="5298884"/>
              <a:ext cx="711755" cy="886151"/>
            </a:xfrm>
            <a:custGeom>
              <a:avLst/>
              <a:gdLst/>
              <a:ahLst/>
              <a:cxnLst/>
              <a:rect l="l" t="t" r="r" b="b"/>
              <a:pathLst>
                <a:path w="711755" h="886151">
                  <a:moveTo>
                    <a:pt x="441725" y="695509"/>
                  </a:moveTo>
                  <a:cubicBezTo>
                    <a:pt x="410865" y="695509"/>
                    <a:pt x="385848" y="720526"/>
                    <a:pt x="385848" y="751386"/>
                  </a:cubicBezTo>
                  <a:cubicBezTo>
                    <a:pt x="385848" y="782246"/>
                    <a:pt x="410865" y="807263"/>
                    <a:pt x="441725" y="807263"/>
                  </a:cubicBezTo>
                  <a:cubicBezTo>
                    <a:pt x="472585" y="807263"/>
                    <a:pt x="497602" y="782246"/>
                    <a:pt x="497602" y="751386"/>
                  </a:cubicBezTo>
                  <a:cubicBezTo>
                    <a:pt x="497602" y="720526"/>
                    <a:pt x="472585" y="695509"/>
                    <a:pt x="441725" y="695509"/>
                  </a:cubicBezTo>
                  <a:close/>
                  <a:moveTo>
                    <a:pt x="133595" y="474577"/>
                  </a:moveTo>
                  <a:lnTo>
                    <a:pt x="133595" y="708215"/>
                  </a:lnTo>
                  <a:lnTo>
                    <a:pt x="0" y="708215"/>
                  </a:lnTo>
                  <a:close/>
                  <a:moveTo>
                    <a:pt x="404959" y="0"/>
                  </a:moveTo>
                  <a:lnTo>
                    <a:pt x="441725" y="0"/>
                  </a:lnTo>
                  <a:lnTo>
                    <a:pt x="711755" y="270030"/>
                  </a:lnTo>
                  <a:lnTo>
                    <a:pt x="711755" y="708215"/>
                  </a:lnTo>
                  <a:lnTo>
                    <a:pt x="567988" y="708215"/>
                  </a:lnTo>
                  <a:cubicBezTo>
                    <a:pt x="574658" y="723366"/>
                    <a:pt x="577972" y="740132"/>
                    <a:pt x="577972" y="757671"/>
                  </a:cubicBezTo>
                  <a:cubicBezTo>
                    <a:pt x="577972" y="819331"/>
                    <a:pt x="537012" y="871425"/>
                    <a:pt x="480196" y="886151"/>
                  </a:cubicBezTo>
                  <a:lnTo>
                    <a:pt x="403254" y="886151"/>
                  </a:lnTo>
                  <a:cubicBezTo>
                    <a:pt x="346438" y="871425"/>
                    <a:pt x="305478" y="819331"/>
                    <a:pt x="305478" y="757671"/>
                  </a:cubicBezTo>
                  <a:lnTo>
                    <a:pt x="315463" y="708215"/>
                  </a:lnTo>
                  <a:lnTo>
                    <a:pt x="171695" y="708215"/>
                  </a:lnTo>
                  <a:lnTo>
                    <a:pt x="171695" y="407945"/>
                  </a:lnTo>
                  <a:lnTo>
                    <a:pt x="249826" y="271305"/>
                  </a:lnTo>
                  <a:lnTo>
                    <a:pt x="661838" y="271305"/>
                  </a:lnTo>
                  <a:lnTo>
                    <a:pt x="401610" y="585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268463" y="5933562"/>
              <a:ext cx="350817" cy="194274"/>
            </a:xfrm>
            <a:custGeom>
              <a:avLst/>
              <a:gdLst/>
              <a:ahLst/>
              <a:cxnLst/>
              <a:rect l="l" t="t" r="r" b="b"/>
              <a:pathLst>
                <a:path w="350817" h="194274">
                  <a:moveTo>
                    <a:pt x="90873" y="148555"/>
                  </a:moveTo>
                  <a:lnTo>
                    <a:pt x="328629" y="148555"/>
                  </a:lnTo>
                  <a:lnTo>
                    <a:pt x="347745" y="181987"/>
                  </a:lnTo>
                  <a:lnTo>
                    <a:pt x="350817" y="194274"/>
                  </a:lnTo>
                  <a:lnTo>
                    <a:pt x="90873" y="194274"/>
                  </a:lnTo>
                  <a:close/>
                  <a:moveTo>
                    <a:pt x="105161" y="77117"/>
                  </a:moveTo>
                  <a:lnTo>
                    <a:pt x="287781" y="77117"/>
                  </a:lnTo>
                  <a:lnTo>
                    <a:pt x="313923" y="122836"/>
                  </a:lnTo>
                  <a:lnTo>
                    <a:pt x="105161" y="122836"/>
                  </a:lnTo>
                  <a:close/>
                  <a:moveTo>
                    <a:pt x="0" y="0"/>
                  </a:moveTo>
                  <a:lnTo>
                    <a:pt x="243685" y="0"/>
                  </a:lnTo>
                  <a:lnTo>
                    <a:pt x="26982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です！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44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/>
              <a:t>飛出し</a:t>
            </a:r>
            <a:endParaRPr lang="en-US" altLang="ja-JP" sz="12000" dirty="0"/>
          </a:p>
          <a:p>
            <a:r>
              <a:rPr lang="ja-JP" altLang="en-US" sz="12000" dirty="0"/>
              <a:t>注意</a:t>
            </a:r>
            <a:endParaRPr lang="ja-JP" altLang="en-US" sz="12000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1636106" y="2445299"/>
            <a:ext cx="3598834" cy="3180858"/>
            <a:chOff x="6030753" y="4790012"/>
            <a:chExt cx="1612900" cy="1425575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307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5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円/楕円 7"/>
            <p:cNvSpPr/>
            <p:nvPr/>
          </p:nvSpPr>
          <p:spPr bwMode="auto">
            <a:xfrm>
              <a:off x="6921153" y="5502798"/>
              <a:ext cx="413170" cy="659663"/>
            </a:xfrm>
            <a:custGeom>
              <a:avLst/>
              <a:gdLst/>
              <a:ahLst/>
              <a:cxnLst/>
              <a:rect l="l" t="t" r="r" b="b"/>
              <a:pathLst>
                <a:path w="703066" h="1122510">
                  <a:moveTo>
                    <a:pt x="311465" y="0"/>
                  </a:moveTo>
                  <a:cubicBezTo>
                    <a:pt x="424479" y="0"/>
                    <a:pt x="516095" y="91616"/>
                    <a:pt x="516095" y="204630"/>
                  </a:cubicBezTo>
                  <a:cubicBezTo>
                    <a:pt x="516095" y="300699"/>
                    <a:pt x="449893" y="381305"/>
                    <a:pt x="360467" y="402693"/>
                  </a:cubicBezTo>
                  <a:cubicBezTo>
                    <a:pt x="375336" y="409680"/>
                    <a:pt x="388222" y="420037"/>
                    <a:pt x="397500" y="433366"/>
                  </a:cubicBezTo>
                  <a:cubicBezTo>
                    <a:pt x="399397" y="431786"/>
                    <a:pt x="401169" y="432060"/>
                    <a:pt x="402940" y="432476"/>
                  </a:cubicBezTo>
                  <a:lnTo>
                    <a:pt x="543545" y="465484"/>
                  </a:lnTo>
                  <a:cubicBezTo>
                    <a:pt x="553854" y="467904"/>
                    <a:pt x="562039" y="474614"/>
                    <a:pt x="565887" y="483688"/>
                  </a:cubicBezTo>
                  <a:cubicBezTo>
                    <a:pt x="571136" y="484153"/>
                    <a:pt x="574353" y="487557"/>
                    <a:pt x="576868" y="491656"/>
                  </a:cubicBezTo>
                  <a:lnTo>
                    <a:pt x="652404" y="614755"/>
                  </a:lnTo>
                  <a:cubicBezTo>
                    <a:pt x="662604" y="631377"/>
                    <a:pt x="657398" y="653122"/>
                    <a:pt x="640775" y="663322"/>
                  </a:cubicBezTo>
                  <a:cubicBezTo>
                    <a:pt x="624152" y="673522"/>
                    <a:pt x="602408" y="668315"/>
                    <a:pt x="592208" y="651692"/>
                  </a:cubicBezTo>
                  <a:lnTo>
                    <a:pt x="518915" y="532248"/>
                  </a:lnTo>
                  <a:lnTo>
                    <a:pt x="421167" y="509300"/>
                  </a:lnTo>
                  <a:cubicBezTo>
                    <a:pt x="421167" y="597927"/>
                    <a:pt x="421166" y="686554"/>
                    <a:pt x="421166" y="775180"/>
                  </a:cubicBezTo>
                  <a:lnTo>
                    <a:pt x="420446" y="778748"/>
                  </a:lnTo>
                  <a:lnTo>
                    <a:pt x="487787" y="895384"/>
                  </a:lnTo>
                  <a:lnTo>
                    <a:pt x="662123" y="913718"/>
                  </a:lnTo>
                  <a:cubicBezTo>
                    <a:pt x="687237" y="916359"/>
                    <a:pt x="705453" y="938858"/>
                    <a:pt x="702812" y="963972"/>
                  </a:cubicBezTo>
                  <a:cubicBezTo>
                    <a:pt x="700171" y="989085"/>
                    <a:pt x="677672" y="1007302"/>
                    <a:pt x="652559" y="1004661"/>
                  </a:cubicBezTo>
                  <a:lnTo>
                    <a:pt x="466584" y="985102"/>
                  </a:lnTo>
                  <a:cubicBezTo>
                    <a:pt x="464586" y="984892"/>
                    <a:pt x="462632" y="984556"/>
                    <a:pt x="461188" y="982172"/>
                  </a:cubicBezTo>
                  <a:cubicBezTo>
                    <a:pt x="444675" y="983487"/>
                    <a:pt x="428291" y="975221"/>
                    <a:pt x="419441" y="959893"/>
                  </a:cubicBezTo>
                  <a:lnTo>
                    <a:pt x="366395" y="868015"/>
                  </a:lnTo>
                  <a:cubicBezTo>
                    <a:pt x="350974" y="879310"/>
                    <a:pt x="331870" y="884881"/>
                    <a:pt x="311465" y="884881"/>
                  </a:cubicBezTo>
                  <a:lnTo>
                    <a:pt x="311466" y="884880"/>
                  </a:lnTo>
                  <a:cubicBezTo>
                    <a:pt x="290984" y="884880"/>
                    <a:pt x="271813" y="879267"/>
                    <a:pt x="256360" y="867895"/>
                  </a:cubicBezTo>
                  <a:lnTo>
                    <a:pt x="132611" y="917806"/>
                  </a:lnTo>
                  <a:lnTo>
                    <a:pt x="90089" y="1087869"/>
                  </a:lnTo>
                  <a:cubicBezTo>
                    <a:pt x="83963" y="1112367"/>
                    <a:pt x="59139" y="1127260"/>
                    <a:pt x="34641" y="1121134"/>
                  </a:cubicBezTo>
                  <a:cubicBezTo>
                    <a:pt x="10144" y="1115009"/>
                    <a:pt x="-4749" y="1090185"/>
                    <a:pt x="1376" y="1065687"/>
                  </a:cubicBezTo>
                  <a:lnTo>
                    <a:pt x="46738" y="884272"/>
                  </a:lnTo>
                  <a:cubicBezTo>
                    <a:pt x="47225" y="882324"/>
                    <a:pt x="47831" y="880436"/>
                    <a:pt x="50393" y="879340"/>
                  </a:cubicBezTo>
                  <a:cubicBezTo>
                    <a:pt x="51399" y="862804"/>
                    <a:pt x="61873" y="847735"/>
                    <a:pt x="78288" y="841114"/>
                  </a:cubicBezTo>
                  <a:lnTo>
                    <a:pt x="204777" y="790099"/>
                  </a:lnTo>
                  <a:cubicBezTo>
                    <a:pt x="202121" y="785406"/>
                    <a:pt x="201765" y="780334"/>
                    <a:pt x="201765" y="775179"/>
                  </a:cubicBezTo>
                  <a:lnTo>
                    <a:pt x="201765" y="510254"/>
                  </a:lnTo>
                  <a:lnTo>
                    <a:pt x="129650" y="539339"/>
                  </a:lnTo>
                  <a:lnTo>
                    <a:pt x="75388" y="668548"/>
                  </a:lnTo>
                  <a:cubicBezTo>
                    <a:pt x="67836" y="686530"/>
                    <a:pt x="47138" y="694985"/>
                    <a:pt x="29156" y="687433"/>
                  </a:cubicBezTo>
                  <a:cubicBezTo>
                    <a:pt x="11175" y="679881"/>
                    <a:pt x="2720" y="659183"/>
                    <a:pt x="10271" y="641201"/>
                  </a:cubicBezTo>
                  <a:lnTo>
                    <a:pt x="66193" y="508041"/>
                  </a:lnTo>
                  <a:cubicBezTo>
                    <a:pt x="68055" y="503607"/>
                    <a:pt x="70717" y="499752"/>
                    <a:pt x="75835" y="498494"/>
                  </a:cubicBezTo>
                  <a:cubicBezTo>
                    <a:pt x="78257" y="488939"/>
                    <a:pt x="85325" y="481062"/>
                    <a:pt x="95147" y="477101"/>
                  </a:cubicBezTo>
                  <a:lnTo>
                    <a:pt x="229090" y="423080"/>
                  </a:lnTo>
                  <a:cubicBezTo>
                    <a:pt x="230637" y="422456"/>
                    <a:pt x="232201" y="421950"/>
                    <a:pt x="234167" y="423127"/>
                  </a:cubicBezTo>
                  <a:cubicBezTo>
                    <a:pt x="242061" y="414516"/>
                    <a:pt x="251748" y="407730"/>
                    <a:pt x="262464" y="402694"/>
                  </a:cubicBezTo>
                  <a:cubicBezTo>
                    <a:pt x="173037" y="381306"/>
                    <a:pt x="106835" y="300699"/>
                    <a:pt x="106835" y="204630"/>
                  </a:cubicBezTo>
                  <a:cubicBezTo>
                    <a:pt x="106835" y="91616"/>
                    <a:pt x="198451" y="0"/>
                    <a:pt x="31146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6125449" y="5298884"/>
              <a:ext cx="711755" cy="886151"/>
            </a:xfrm>
            <a:custGeom>
              <a:avLst/>
              <a:gdLst/>
              <a:ahLst/>
              <a:cxnLst/>
              <a:rect l="l" t="t" r="r" b="b"/>
              <a:pathLst>
                <a:path w="711755" h="886151">
                  <a:moveTo>
                    <a:pt x="441725" y="695509"/>
                  </a:moveTo>
                  <a:cubicBezTo>
                    <a:pt x="410865" y="695509"/>
                    <a:pt x="385848" y="720526"/>
                    <a:pt x="385848" y="751386"/>
                  </a:cubicBezTo>
                  <a:cubicBezTo>
                    <a:pt x="385848" y="782246"/>
                    <a:pt x="410865" y="807263"/>
                    <a:pt x="441725" y="807263"/>
                  </a:cubicBezTo>
                  <a:cubicBezTo>
                    <a:pt x="472585" y="807263"/>
                    <a:pt x="497602" y="782246"/>
                    <a:pt x="497602" y="751386"/>
                  </a:cubicBezTo>
                  <a:cubicBezTo>
                    <a:pt x="497602" y="720526"/>
                    <a:pt x="472585" y="695509"/>
                    <a:pt x="441725" y="695509"/>
                  </a:cubicBezTo>
                  <a:close/>
                  <a:moveTo>
                    <a:pt x="133595" y="474577"/>
                  </a:moveTo>
                  <a:lnTo>
                    <a:pt x="133595" y="708215"/>
                  </a:lnTo>
                  <a:lnTo>
                    <a:pt x="0" y="708215"/>
                  </a:lnTo>
                  <a:close/>
                  <a:moveTo>
                    <a:pt x="404959" y="0"/>
                  </a:moveTo>
                  <a:lnTo>
                    <a:pt x="441725" y="0"/>
                  </a:lnTo>
                  <a:lnTo>
                    <a:pt x="711755" y="270030"/>
                  </a:lnTo>
                  <a:lnTo>
                    <a:pt x="711755" y="708215"/>
                  </a:lnTo>
                  <a:lnTo>
                    <a:pt x="567988" y="708215"/>
                  </a:lnTo>
                  <a:cubicBezTo>
                    <a:pt x="574658" y="723366"/>
                    <a:pt x="577972" y="740132"/>
                    <a:pt x="577972" y="757671"/>
                  </a:cubicBezTo>
                  <a:cubicBezTo>
                    <a:pt x="577972" y="819331"/>
                    <a:pt x="537012" y="871425"/>
                    <a:pt x="480196" y="886151"/>
                  </a:cubicBezTo>
                  <a:lnTo>
                    <a:pt x="403254" y="886151"/>
                  </a:lnTo>
                  <a:cubicBezTo>
                    <a:pt x="346438" y="871425"/>
                    <a:pt x="305478" y="819331"/>
                    <a:pt x="305478" y="757671"/>
                  </a:cubicBezTo>
                  <a:lnTo>
                    <a:pt x="315463" y="708215"/>
                  </a:lnTo>
                  <a:lnTo>
                    <a:pt x="171695" y="708215"/>
                  </a:lnTo>
                  <a:lnTo>
                    <a:pt x="171695" y="407945"/>
                  </a:lnTo>
                  <a:lnTo>
                    <a:pt x="249826" y="271305"/>
                  </a:lnTo>
                  <a:lnTo>
                    <a:pt x="661838" y="271305"/>
                  </a:lnTo>
                  <a:lnTo>
                    <a:pt x="401610" y="585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7268463" y="5933562"/>
              <a:ext cx="350817" cy="194274"/>
            </a:xfrm>
            <a:custGeom>
              <a:avLst/>
              <a:gdLst/>
              <a:ahLst/>
              <a:cxnLst/>
              <a:rect l="l" t="t" r="r" b="b"/>
              <a:pathLst>
                <a:path w="350817" h="194274">
                  <a:moveTo>
                    <a:pt x="90873" y="148555"/>
                  </a:moveTo>
                  <a:lnTo>
                    <a:pt x="328629" y="148555"/>
                  </a:lnTo>
                  <a:lnTo>
                    <a:pt x="347745" y="181987"/>
                  </a:lnTo>
                  <a:lnTo>
                    <a:pt x="350817" y="194274"/>
                  </a:lnTo>
                  <a:lnTo>
                    <a:pt x="90873" y="194274"/>
                  </a:lnTo>
                  <a:close/>
                  <a:moveTo>
                    <a:pt x="105161" y="77117"/>
                  </a:moveTo>
                  <a:lnTo>
                    <a:pt x="287781" y="77117"/>
                  </a:lnTo>
                  <a:lnTo>
                    <a:pt x="313923" y="122836"/>
                  </a:lnTo>
                  <a:lnTo>
                    <a:pt x="105161" y="122836"/>
                  </a:lnTo>
                  <a:close/>
                  <a:moveTo>
                    <a:pt x="0" y="0"/>
                  </a:moveTo>
                  <a:lnTo>
                    <a:pt x="243685" y="0"/>
                  </a:lnTo>
                  <a:lnTo>
                    <a:pt x="26982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2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飛出し</a:t>
            </a:r>
            <a:endParaRPr lang="en-US" altLang="ja-JP" dirty="0"/>
          </a:p>
          <a:p>
            <a:r>
              <a:rPr lang="ja-JP" altLang="en-US" dirty="0"/>
              <a:t>注意</a:t>
            </a:r>
            <a:endParaRPr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曲がり角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endParaRPr lang="en-US" altLang="ja-JP" sz="6000" b="1" spc="5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r>
              <a:rPr lang="ja-JP" altLang="en-US" sz="6000" b="1" spc="5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して下さい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1636106" y="2445299"/>
            <a:ext cx="3598834" cy="3180858"/>
            <a:chOff x="6030753" y="4790012"/>
            <a:chExt cx="1612900" cy="1425575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6030753" y="4790012"/>
              <a:ext cx="1612900" cy="1425575"/>
              <a:chOff x="6030753" y="4790012"/>
              <a:chExt cx="1612900" cy="1425575"/>
            </a:xfrm>
          </p:grpSpPr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3" name="円/楕円 7"/>
            <p:cNvSpPr/>
            <p:nvPr/>
          </p:nvSpPr>
          <p:spPr bwMode="auto">
            <a:xfrm>
              <a:off x="6921153" y="5502798"/>
              <a:ext cx="413170" cy="659663"/>
            </a:xfrm>
            <a:custGeom>
              <a:avLst/>
              <a:gdLst/>
              <a:ahLst/>
              <a:cxnLst/>
              <a:rect l="l" t="t" r="r" b="b"/>
              <a:pathLst>
                <a:path w="703066" h="1122510">
                  <a:moveTo>
                    <a:pt x="311465" y="0"/>
                  </a:moveTo>
                  <a:cubicBezTo>
                    <a:pt x="424479" y="0"/>
                    <a:pt x="516095" y="91616"/>
                    <a:pt x="516095" y="204630"/>
                  </a:cubicBezTo>
                  <a:cubicBezTo>
                    <a:pt x="516095" y="300699"/>
                    <a:pt x="449893" y="381305"/>
                    <a:pt x="360467" y="402693"/>
                  </a:cubicBezTo>
                  <a:cubicBezTo>
                    <a:pt x="375336" y="409680"/>
                    <a:pt x="388222" y="420037"/>
                    <a:pt x="397500" y="433366"/>
                  </a:cubicBezTo>
                  <a:cubicBezTo>
                    <a:pt x="399397" y="431786"/>
                    <a:pt x="401169" y="432060"/>
                    <a:pt x="402940" y="432476"/>
                  </a:cubicBezTo>
                  <a:lnTo>
                    <a:pt x="543545" y="465484"/>
                  </a:lnTo>
                  <a:cubicBezTo>
                    <a:pt x="553854" y="467904"/>
                    <a:pt x="562039" y="474614"/>
                    <a:pt x="565887" y="483688"/>
                  </a:cubicBezTo>
                  <a:cubicBezTo>
                    <a:pt x="571136" y="484153"/>
                    <a:pt x="574353" y="487557"/>
                    <a:pt x="576868" y="491656"/>
                  </a:cubicBezTo>
                  <a:lnTo>
                    <a:pt x="652404" y="614755"/>
                  </a:lnTo>
                  <a:cubicBezTo>
                    <a:pt x="662604" y="631377"/>
                    <a:pt x="657398" y="653122"/>
                    <a:pt x="640775" y="663322"/>
                  </a:cubicBezTo>
                  <a:cubicBezTo>
                    <a:pt x="624152" y="673522"/>
                    <a:pt x="602408" y="668315"/>
                    <a:pt x="592208" y="651692"/>
                  </a:cubicBezTo>
                  <a:lnTo>
                    <a:pt x="518915" y="532248"/>
                  </a:lnTo>
                  <a:lnTo>
                    <a:pt x="421167" y="509300"/>
                  </a:lnTo>
                  <a:cubicBezTo>
                    <a:pt x="421167" y="597927"/>
                    <a:pt x="421166" y="686554"/>
                    <a:pt x="421166" y="775180"/>
                  </a:cubicBezTo>
                  <a:lnTo>
                    <a:pt x="420446" y="778748"/>
                  </a:lnTo>
                  <a:lnTo>
                    <a:pt x="487787" y="895384"/>
                  </a:lnTo>
                  <a:lnTo>
                    <a:pt x="662123" y="913718"/>
                  </a:lnTo>
                  <a:cubicBezTo>
                    <a:pt x="687237" y="916359"/>
                    <a:pt x="705453" y="938858"/>
                    <a:pt x="702812" y="963972"/>
                  </a:cubicBezTo>
                  <a:cubicBezTo>
                    <a:pt x="700171" y="989085"/>
                    <a:pt x="677672" y="1007302"/>
                    <a:pt x="652559" y="1004661"/>
                  </a:cubicBezTo>
                  <a:lnTo>
                    <a:pt x="466584" y="985102"/>
                  </a:lnTo>
                  <a:cubicBezTo>
                    <a:pt x="464586" y="984892"/>
                    <a:pt x="462632" y="984556"/>
                    <a:pt x="461188" y="982172"/>
                  </a:cubicBezTo>
                  <a:cubicBezTo>
                    <a:pt x="444675" y="983487"/>
                    <a:pt x="428291" y="975221"/>
                    <a:pt x="419441" y="959893"/>
                  </a:cubicBezTo>
                  <a:lnTo>
                    <a:pt x="366395" y="868015"/>
                  </a:lnTo>
                  <a:cubicBezTo>
                    <a:pt x="350974" y="879310"/>
                    <a:pt x="331870" y="884881"/>
                    <a:pt x="311465" y="884881"/>
                  </a:cubicBezTo>
                  <a:lnTo>
                    <a:pt x="311466" y="884880"/>
                  </a:lnTo>
                  <a:cubicBezTo>
                    <a:pt x="290984" y="884880"/>
                    <a:pt x="271813" y="879267"/>
                    <a:pt x="256360" y="867895"/>
                  </a:cubicBezTo>
                  <a:lnTo>
                    <a:pt x="132611" y="917806"/>
                  </a:lnTo>
                  <a:lnTo>
                    <a:pt x="90089" y="1087869"/>
                  </a:lnTo>
                  <a:cubicBezTo>
                    <a:pt x="83963" y="1112367"/>
                    <a:pt x="59139" y="1127260"/>
                    <a:pt x="34641" y="1121134"/>
                  </a:cubicBezTo>
                  <a:cubicBezTo>
                    <a:pt x="10144" y="1115009"/>
                    <a:pt x="-4749" y="1090185"/>
                    <a:pt x="1376" y="1065687"/>
                  </a:cubicBezTo>
                  <a:lnTo>
                    <a:pt x="46738" y="884272"/>
                  </a:lnTo>
                  <a:cubicBezTo>
                    <a:pt x="47225" y="882324"/>
                    <a:pt x="47831" y="880436"/>
                    <a:pt x="50393" y="879340"/>
                  </a:cubicBezTo>
                  <a:cubicBezTo>
                    <a:pt x="51399" y="862804"/>
                    <a:pt x="61873" y="847735"/>
                    <a:pt x="78288" y="841114"/>
                  </a:cubicBezTo>
                  <a:lnTo>
                    <a:pt x="204777" y="790099"/>
                  </a:lnTo>
                  <a:cubicBezTo>
                    <a:pt x="202121" y="785406"/>
                    <a:pt x="201765" y="780334"/>
                    <a:pt x="201765" y="775179"/>
                  </a:cubicBezTo>
                  <a:lnTo>
                    <a:pt x="201765" y="510254"/>
                  </a:lnTo>
                  <a:lnTo>
                    <a:pt x="129650" y="539339"/>
                  </a:lnTo>
                  <a:lnTo>
                    <a:pt x="75388" y="668548"/>
                  </a:lnTo>
                  <a:cubicBezTo>
                    <a:pt x="67836" y="686530"/>
                    <a:pt x="47138" y="694985"/>
                    <a:pt x="29156" y="687433"/>
                  </a:cubicBezTo>
                  <a:cubicBezTo>
                    <a:pt x="11175" y="679881"/>
                    <a:pt x="2720" y="659183"/>
                    <a:pt x="10271" y="641201"/>
                  </a:cubicBezTo>
                  <a:lnTo>
                    <a:pt x="66193" y="508041"/>
                  </a:lnTo>
                  <a:cubicBezTo>
                    <a:pt x="68055" y="503607"/>
                    <a:pt x="70717" y="499752"/>
                    <a:pt x="75835" y="498494"/>
                  </a:cubicBezTo>
                  <a:cubicBezTo>
                    <a:pt x="78257" y="488939"/>
                    <a:pt x="85325" y="481062"/>
                    <a:pt x="95147" y="477101"/>
                  </a:cubicBezTo>
                  <a:lnTo>
                    <a:pt x="229090" y="423080"/>
                  </a:lnTo>
                  <a:cubicBezTo>
                    <a:pt x="230637" y="422456"/>
                    <a:pt x="232201" y="421950"/>
                    <a:pt x="234167" y="423127"/>
                  </a:cubicBezTo>
                  <a:cubicBezTo>
                    <a:pt x="242061" y="414516"/>
                    <a:pt x="251748" y="407730"/>
                    <a:pt x="262464" y="402694"/>
                  </a:cubicBezTo>
                  <a:cubicBezTo>
                    <a:pt x="173037" y="381306"/>
                    <a:pt x="106835" y="300699"/>
                    <a:pt x="106835" y="204630"/>
                  </a:cubicBezTo>
                  <a:cubicBezTo>
                    <a:pt x="106835" y="91616"/>
                    <a:pt x="198451" y="0"/>
                    <a:pt x="311465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125449" y="5298884"/>
              <a:ext cx="711755" cy="886151"/>
            </a:xfrm>
            <a:custGeom>
              <a:avLst/>
              <a:gdLst/>
              <a:ahLst/>
              <a:cxnLst/>
              <a:rect l="l" t="t" r="r" b="b"/>
              <a:pathLst>
                <a:path w="711755" h="886151">
                  <a:moveTo>
                    <a:pt x="441725" y="695509"/>
                  </a:moveTo>
                  <a:cubicBezTo>
                    <a:pt x="410865" y="695509"/>
                    <a:pt x="385848" y="720526"/>
                    <a:pt x="385848" y="751386"/>
                  </a:cubicBezTo>
                  <a:cubicBezTo>
                    <a:pt x="385848" y="782246"/>
                    <a:pt x="410865" y="807263"/>
                    <a:pt x="441725" y="807263"/>
                  </a:cubicBezTo>
                  <a:cubicBezTo>
                    <a:pt x="472585" y="807263"/>
                    <a:pt x="497602" y="782246"/>
                    <a:pt x="497602" y="751386"/>
                  </a:cubicBezTo>
                  <a:cubicBezTo>
                    <a:pt x="497602" y="720526"/>
                    <a:pt x="472585" y="695509"/>
                    <a:pt x="441725" y="695509"/>
                  </a:cubicBezTo>
                  <a:close/>
                  <a:moveTo>
                    <a:pt x="133595" y="474577"/>
                  </a:moveTo>
                  <a:lnTo>
                    <a:pt x="133595" y="708215"/>
                  </a:lnTo>
                  <a:lnTo>
                    <a:pt x="0" y="708215"/>
                  </a:lnTo>
                  <a:close/>
                  <a:moveTo>
                    <a:pt x="404959" y="0"/>
                  </a:moveTo>
                  <a:lnTo>
                    <a:pt x="441725" y="0"/>
                  </a:lnTo>
                  <a:lnTo>
                    <a:pt x="711755" y="270030"/>
                  </a:lnTo>
                  <a:lnTo>
                    <a:pt x="711755" y="708215"/>
                  </a:lnTo>
                  <a:lnTo>
                    <a:pt x="567988" y="708215"/>
                  </a:lnTo>
                  <a:cubicBezTo>
                    <a:pt x="574658" y="723366"/>
                    <a:pt x="577972" y="740132"/>
                    <a:pt x="577972" y="757671"/>
                  </a:cubicBezTo>
                  <a:cubicBezTo>
                    <a:pt x="577972" y="819331"/>
                    <a:pt x="537012" y="871425"/>
                    <a:pt x="480196" y="886151"/>
                  </a:cubicBezTo>
                  <a:lnTo>
                    <a:pt x="403254" y="886151"/>
                  </a:lnTo>
                  <a:cubicBezTo>
                    <a:pt x="346438" y="871425"/>
                    <a:pt x="305478" y="819331"/>
                    <a:pt x="305478" y="757671"/>
                  </a:cubicBezTo>
                  <a:lnTo>
                    <a:pt x="315463" y="708215"/>
                  </a:lnTo>
                  <a:lnTo>
                    <a:pt x="171695" y="708215"/>
                  </a:lnTo>
                  <a:lnTo>
                    <a:pt x="171695" y="407945"/>
                  </a:lnTo>
                  <a:lnTo>
                    <a:pt x="249826" y="271305"/>
                  </a:lnTo>
                  <a:lnTo>
                    <a:pt x="661838" y="271305"/>
                  </a:lnTo>
                  <a:lnTo>
                    <a:pt x="401610" y="585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7268463" y="5933562"/>
              <a:ext cx="350817" cy="194274"/>
            </a:xfrm>
            <a:custGeom>
              <a:avLst/>
              <a:gdLst/>
              <a:ahLst/>
              <a:cxnLst/>
              <a:rect l="l" t="t" r="r" b="b"/>
              <a:pathLst>
                <a:path w="350817" h="194274">
                  <a:moveTo>
                    <a:pt x="90873" y="148555"/>
                  </a:moveTo>
                  <a:lnTo>
                    <a:pt x="328629" y="148555"/>
                  </a:lnTo>
                  <a:lnTo>
                    <a:pt x="347745" y="181987"/>
                  </a:lnTo>
                  <a:lnTo>
                    <a:pt x="350817" y="194274"/>
                  </a:lnTo>
                  <a:lnTo>
                    <a:pt x="90873" y="194274"/>
                  </a:lnTo>
                  <a:close/>
                  <a:moveTo>
                    <a:pt x="105161" y="77117"/>
                  </a:moveTo>
                  <a:lnTo>
                    <a:pt x="287781" y="77117"/>
                  </a:lnTo>
                  <a:lnTo>
                    <a:pt x="313923" y="122836"/>
                  </a:lnTo>
                  <a:lnTo>
                    <a:pt x="105161" y="122836"/>
                  </a:lnTo>
                  <a:close/>
                  <a:moveTo>
                    <a:pt x="0" y="0"/>
                  </a:moveTo>
                  <a:lnTo>
                    <a:pt x="243685" y="0"/>
                  </a:lnTo>
                  <a:lnTo>
                    <a:pt x="26982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pop638_飛出し注意</dc:title>
  <dc:subject>pop638_飛出し注意</dc:subject>
  <dc:creator>http://peragami.com</dc:creator>
  <cp:lastModifiedBy/>
  <cp:revision>1</cp:revision>
  <dcterms:created xsi:type="dcterms:W3CDTF">2014-07-30T05:46:22Z</dcterms:created>
  <dcterms:modified xsi:type="dcterms:W3CDTF">2015-09-24T02:20:07Z</dcterms:modified>
  <cp:version>1</cp:version>
</cp:coreProperties>
</file>