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768" y="-6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飛出し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飛出し</a:t>
            </a:r>
            <a:endParaRPr lang="en-US" altLang="ja-JP" sz="18000" dirty="0"/>
          </a:p>
          <a:p>
            <a:r>
              <a:rPr lang="ja-JP" altLang="en-US" sz="18000" dirty="0" smtClean="0"/>
              <a:t>注意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027675" y="959232"/>
            <a:ext cx="5747594" cy="5080058"/>
            <a:chOff x="6030753" y="4790012"/>
            <a:chExt cx="1612900" cy="1425575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飛出し注意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853504" y="863715"/>
            <a:ext cx="4095936" cy="3620226"/>
            <a:chOff x="6030753" y="4790012"/>
            <a:chExt cx="1612900" cy="142557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走ると危険です！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飛出し注意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127824" y="1368780"/>
            <a:ext cx="3547296" cy="3135306"/>
            <a:chOff x="6030753" y="4790012"/>
            <a:chExt cx="1612900" cy="142557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2777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曲がり角に注意して下さい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飛出し注意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127824" y="1368780"/>
            <a:ext cx="3547296" cy="3135306"/>
            <a:chOff x="6030753" y="4790012"/>
            <a:chExt cx="1612900" cy="142557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pop638_飛出し注意</dc:title>
  <dc:subject>pop638_飛出し注意</dc:subject>
  <dc:creator>http://peragami.com</dc:creator>
  <cp:lastModifiedBy/>
  <cp:revision>1</cp:revision>
  <dcterms:created xsi:type="dcterms:W3CDTF">2014-07-30T05:46:34Z</dcterms:created>
  <dcterms:modified xsi:type="dcterms:W3CDTF">2015-09-24T02:20:05Z</dcterms:modified>
  <cp:version>1</cp:version>
</cp:coreProperties>
</file>