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84" r:id="rId3"/>
    <p:sldId id="277" r:id="rId4"/>
    <p:sldId id="273" r:id="rId5"/>
    <p:sldId id="281" r:id="rId6"/>
    <p:sldId id="28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-768" y="-60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5945" y="728700"/>
            <a:ext cx="9900055" cy="5724644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不審者</a:t>
            </a:r>
            <a:endParaRPr kumimoji="1" lang="en-US" altLang="ja-JP" sz="18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endParaRPr kumimoji="1" lang="ja-JP" altLang="en-US" sz="18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195515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 cap="flat">
            <a:solidFill>
              <a:srgbClr val="FFC000"/>
            </a:solidFill>
            <a:prstDash val="solid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5945" y="728700"/>
            <a:ext cx="9900055" cy="5724644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8000" dirty="0" smtClean="0"/>
              <a:t>不審者</a:t>
            </a:r>
            <a:endParaRPr lang="en-US" altLang="ja-JP" sz="18000" dirty="0"/>
          </a:p>
          <a:p>
            <a:r>
              <a:rPr lang="ja-JP" altLang="en-US" sz="18000" dirty="0" smtClean="0"/>
              <a:t>注意</a:t>
            </a:r>
            <a:endParaRPr lang="ja-JP" altLang="en-US" sz="18000" dirty="0"/>
          </a:p>
        </p:txBody>
      </p: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グループ化 7"/>
          <p:cNvGrpSpPr/>
          <p:nvPr/>
        </p:nvGrpSpPr>
        <p:grpSpPr>
          <a:xfrm>
            <a:off x="2162690" y="1005880"/>
            <a:ext cx="5592982" cy="4943400"/>
            <a:chOff x="6030753" y="2821512"/>
            <a:chExt cx="1612900" cy="1425575"/>
          </a:xfrm>
        </p:grpSpPr>
        <p:grpSp>
          <p:nvGrpSpPr>
            <p:cNvPr id="9" name="グループ化 8"/>
            <p:cNvGrpSpPr/>
            <p:nvPr/>
          </p:nvGrpSpPr>
          <p:grpSpPr>
            <a:xfrm>
              <a:off x="60307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1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2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0" name="正方形/長方形 10"/>
            <p:cNvSpPr/>
            <p:nvPr/>
          </p:nvSpPr>
          <p:spPr bwMode="auto">
            <a:xfrm>
              <a:off x="6460804" y="3523164"/>
              <a:ext cx="737452" cy="434155"/>
            </a:xfrm>
            <a:custGeom>
              <a:avLst/>
              <a:gdLst/>
              <a:ahLst/>
              <a:cxnLst/>
              <a:rect l="l" t="t" r="r" b="b"/>
              <a:pathLst>
                <a:path w="737452" h="434155">
                  <a:moveTo>
                    <a:pt x="380129" y="275578"/>
                  </a:moveTo>
                  <a:lnTo>
                    <a:pt x="605155" y="434155"/>
                  </a:lnTo>
                  <a:lnTo>
                    <a:pt x="155104" y="434154"/>
                  </a:lnTo>
                  <a:close/>
                  <a:moveTo>
                    <a:pt x="731616" y="0"/>
                  </a:moveTo>
                  <a:cubicBezTo>
                    <a:pt x="756405" y="92511"/>
                    <a:pt x="699946" y="188018"/>
                    <a:pt x="605514" y="213321"/>
                  </a:cubicBezTo>
                  <a:cubicBezTo>
                    <a:pt x="511081" y="238624"/>
                    <a:pt x="414434" y="184142"/>
                    <a:pt x="389645" y="91631"/>
                  </a:cubicBezTo>
                  <a:close/>
                  <a:moveTo>
                    <a:pt x="5835" y="0"/>
                  </a:moveTo>
                  <a:lnTo>
                    <a:pt x="347805" y="91631"/>
                  </a:lnTo>
                  <a:cubicBezTo>
                    <a:pt x="323017" y="184142"/>
                    <a:pt x="226370" y="238624"/>
                    <a:pt x="131937" y="213321"/>
                  </a:cubicBezTo>
                  <a:cubicBezTo>
                    <a:pt x="37504" y="188018"/>
                    <a:pt x="-18953" y="92511"/>
                    <a:pt x="5835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テキスト ボックス 92"/>
          <p:cNvSpPr txBox="1"/>
          <p:nvPr/>
        </p:nvSpPr>
        <p:spPr>
          <a:xfrm>
            <a:off x="0" y="4734145"/>
            <a:ext cx="9905999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0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不審者注意</a:t>
            </a:r>
            <a:endParaRPr kumimoji="1" lang="ja-JP" altLang="en-US" sz="120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9" name="グループ化 8"/>
          <p:cNvGrpSpPr/>
          <p:nvPr/>
        </p:nvGrpSpPr>
        <p:grpSpPr>
          <a:xfrm>
            <a:off x="2958038" y="953725"/>
            <a:ext cx="4002286" cy="3537452"/>
            <a:chOff x="6030753" y="2821512"/>
            <a:chExt cx="1612900" cy="1425575"/>
          </a:xfrm>
        </p:grpSpPr>
        <p:grpSp>
          <p:nvGrpSpPr>
            <p:cNvPr id="10" name="グループ化 9"/>
            <p:cNvGrpSpPr/>
            <p:nvPr/>
          </p:nvGrpSpPr>
          <p:grpSpPr>
            <a:xfrm>
              <a:off x="60307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2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3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1" name="正方形/長方形 10"/>
            <p:cNvSpPr/>
            <p:nvPr/>
          </p:nvSpPr>
          <p:spPr bwMode="auto">
            <a:xfrm>
              <a:off x="6460804" y="3523164"/>
              <a:ext cx="737452" cy="434155"/>
            </a:xfrm>
            <a:custGeom>
              <a:avLst/>
              <a:gdLst/>
              <a:ahLst/>
              <a:cxnLst/>
              <a:rect l="l" t="t" r="r" b="b"/>
              <a:pathLst>
                <a:path w="737452" h="434155">
                  <a:moveTo>
                    <a:pt x="380129" y="275578"/>
                  </a:moveTo>
                  <a:lnTo>
                    <a:pt x="605155" y="434155"/>
                  </a:lnTo>
                  <a:lnTo>
                    <a:pt x="155104" y="434154"/>
                  </a:lnTo>
                  <a:close/>
                  <a:moveTo>
                    <a:pt x="731616" y="0"/>
                  </a:moveTo>
                  <a:cubicBezTo>
                    <a:pt x="756405" y="92511"/>
                    <a:pt x="699946" y="188018"/>
                    <a:pt x="605514" y="213321"/>
                  </a:cubicBezTo>
                  <a:cubicBezTo>
                    <a:pt x="511081" y="238624"/>
                    <a:pt x="414434" y="184142"/>
                    <a:pt x="389645" y="91631"/>
                  </a:cubicBezTo>
                  <a:close/>
                  <a:moveTo>
                    <a:pt x="5835" y="0"/>
                  </a:moveTo>
                  <a:lnTo>
                    <a:pt x="347805" y="91631"/>
                  </a:lnTo>
                  <a:cubicBezTo>
                    <a:pt x="323017" y="184142"/>
                    <a:pt x="226370" y="238624"/>
                    <a:pt x="131937" y="213321"/>
                  </a:cubicBezTo>
                  <a:cubicBezTo>
                    <a:pt x="37504" y="188018"/>
                    <a:pt x="-18953" y="92511"/>
                    <a:pt x="5835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0" y="435440"/>
            <a:ext cx="990599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注意してください！</a:t>
            </a:r>
            <a:endParaRPr kumimoji="1" lang="ja-JP" altLang="en-US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0" y="4734145"/>
            <a:ext cx="9905999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0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不審者注意</a:t>
            </a:r>
            <a:endParaRPr kumimoji="1" lang="ja-JP" altLang="en-US" sz="120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0" name="グループ化 9"/>
          <p:cNvGrpSpPr/>
          <p:nvPr/>
        </p:nvGrpSpPr>
        <p:grpSpPr>
          <a:xfrm>
            <a:off x="3228002" y="1436037"/>
            <a:ext cx="3462358" cy="3060232"/>
            <a:chOff x="6030753" y="2821512"/>
            <a:chExt cx="1612900" cy="1425575"/>
          </a:xfrm>
        </p:grpSpPr>
        <p:grpSp>
          <p:nvGrpSpPr>
            <p:cNvPr id="11" name="グループ化 10"/>
            <p:cNvGrpSpPr/>
            <p:nvPr/>
          </p:nvGrpSpPr>
          <p:grpSpPr>
            <a:xfrm>
              <a:off x="60307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3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2" name="正方形/長方形 10"/>
            <p:cNvSpPr/>
            <p:nvPr/>
          </p:nvSpPr>
          <p:spPr bwMode="auto">
            <a:xfrm>
              <a:off x="6460804" y="3523164"/>
              <a:ext cx="737452" cy="434155"/>
            </a:xfrm>
            <a:custGeom>
              <a:avLst/>
              <a:gdLst/>
              <a:ahLst/>
              <a:cxnLst/>
              <a:rect l="l" t="t" r="r" b="b"/>
              <a:pathLst>
                <a:path w="737452" h="434155">
                  <a:moveTo>
                    <a:pt x="380129" y="275578"/>
                  </a:moveTo>
                  <a:lnTo>
                    <a:pt x="605155" y="434155"/>
                  </a:lnTo>
                  <a:lnTo>
                    <a:pt x="155104" y="434154"/>
                  </a:lnTo>
                  <a:close/>
                  <a:moveTo>
                    <a:pt x="731616" y="0"/>
                  </a:moveTo>
                  <a:cubicBezTo>
                    <a:pt x="756405" y="92511"/>
                    <a:pt x="699946" y="188018"/>
                    <a:pt x="605514" y="213321"/>
                  </a:cubicBezTo>
                  <a:cubicBezTo>
                    <a:pt x="511081" y="238624"/>
                    <a:pt x="414434" y="184142"/>
                    <a:pt x="389645" y="91631"/>
                  </a:cubicBezTo>
                  <a:close/>
                  <a:moveTo>
                    <a:pt x="5835" y="0"/>
                  </a:moveTo>
                  <a:lnTo>
                    <a:pt x="347805" y="91631"/>
                  </a:lnTo>
                  <a:cubicBezTo>
                    <a:pt x="323017" y="184142"/>
                    <a:pt x="226370" y="238624"/>
                    <a:pt x="131937" y="213321"/>
                  </a:cubicBezTo>
                  <a:cubicBezTo>
                    <a:pt x="37504" y="188018"/>
                    <a:pt x="-18953" y="92511"/>
                    <a:pt x="5835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451706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0" y="527773"/>
            <a:ext cx="9905999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一人で行動しないで！</a:t>
            </a:r>
            <a:endParaRPr kumimoji="1" lang="ja-JP" altLang="en-US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0" y="4734145"/>
            <a:ext cx="9905999" cy="193899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20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不審者注意</a:t>
            </a:r>
            <a:endParaRPr kumimoji="1" lang="ja-JP" altLang="en-US" sz="120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0" name="グループ化 9"/>
          <p:cNvGrpSpPr/>
          <p:nvPr/>
        </p:nvGrpSpPr>
        <p:grpSpPr>
          <a:xfrm>
            <a:off x="3304202" y="1538790"/>
            <a:ext cx="3309958" cy="2925532"/>
            <a:chOff x="6030753" y="2821512"/>
            <a:chExt cx="1612900" cy="1425575"/>
          </a:xfrm>
        </p:grpSpPr>
        <p:grpSp>
          <p:nvGrpSpPr>
            <p:cNvPr id="11" name="グループ化 10"/>
            <p:cNvGrpSpPr/>
            <p:nvPr/>
          </p:nvGrpSpPr>
          <p:grpSpPr>
            <a:xfrm>
              <a:off x="60307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3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2" name="正方形/長方形 10"/>
            <p:cNvSpPr/>
            <p:nvPr/>
          </p:nvSpPr>
          <p:spPr bwMode="auto">
            <a:xfrm>
              <a:off x="6460804" y="3523164"/>
              <a:ext cx="737452" cy="434155"/>
            </a:xfrm>
            <a:custGeom>
              <a:avLst/>
              <a:gdLst/>
              <a:ahLst/>
              <a:cxnLst/>
              <a:rect l="l" t="t" r="r" b="b"/>
              <a:pathLst>
                <a:path w="737452" h="434155">
                  <a:moveTo>
                    <a:pt x="380129" y="275578"/>
                  </a:moveTo>
                  <a:lnTo>
                    <a:pt x="605155" y="434155"/>
                  </a:lnTo>
                  <a:lnTo>
                    <a:pt x="155104" y="434154"/>
                  </a:lnTo>
                  <a:close/>
                  <a:moveTo>
                    <a:pt x="731616" y="0"/>
                  </a:moveTo>
                  <a:cubicBezTo>
                    <a:pt x="756405" y="92511"/>
                    <a:pt x="699946" y="188018"/>
                    <a:pt x="605514" y="213321"/>
                  </a:cubicBezTo>
                  <a:cubicBezTo>
                    <a:pt x="511081" y="238624"/>
                    <a:pt x="414434" y="184142"/>
                    <a:pt x="389645" y="91631"/>
                  </a:cubicBezTo>
                  <a:close/>
                  <a:moveTo>
                    <a:pt x="5835" y="0"/>
                  </a:moveTo>
                  <a:lnTo>
                    <a:pt x="347805" y="91631"/>
                  </a:lnTo>
                  <a:cubicBezTo>
                    <a:pt x="323017" y="184142"/>
                    <a:pt x="226370" y="238624"/>
                    <a:pt x="131937" y="213321"/>
                  </a:cubicBezTo>
                  <a:cubicBezTo>
                    <a:pt x="37504" y="188018"/>
                    <a:pt x="-18953" y="92511"/>
                    <a:pt x="5835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061040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http://peragami.com</Manager>
  <Company>http://peragami.com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pop630_不審者注意</dc:title>
  <dc:subject>pop630_不審者注意</dc:subject>
  <dc:creator>http://peragami.com</dc:creator>
  <cp:lastModifiedBy/>
  <cp:revision>1</cp:revision>
  <dcterms:created xsi:type="dcterms:W3CDTF">2014-07-30T05:46:34Z</dcterms:created>
  <dcterms:modified xsi:type="dcterms:W3CDTF">2015-09-24T01:46:28Z</dcterms:modified>
  <cp:version>1</cp:version>
</cp:coreProperties>
</file>

<file path=docProps/thumbnail.jpeg>
</file>