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608" y="-643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360507" y="227475"/>
            <a:ext cx="3508653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 smtClean="0">
                <a:solidFill>
                  <a:schemeClr val="tx1"/>
                </a:solidFill>
              </a:rPr>
              <a:t>手危険</a:t>
            </a:r>
            <a:endParaRPr lang="ja-JP" altLang="en-US" sz="21600" dirty="0">
              <a:solidFill>
                <a:schemeClr val="tx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268760" y="182470"/>
            <a:ext cx="3508653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手危険</a:t>
            </a:r>
            <a:endParaRPr lang="ja-JP" altLang="en-US" sz="216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/>
          <p:cNvGrpSpPr/>
          <p:nvPr/>
        </p:nvGrpSpPr>
        <p:grpSpPr>
          <a:xfrm>
            <a:off x="620096" y="2219790"/>
            <a:ext cx="5689224" cy="5028465"/>
            <a:chOff x="4151153" y="2821512"/>
            <a:chExt cx="1612900" cy="1425575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4151153" y="2821512"/>
              <a:ext cx="1612900" cy="1425575"/>
              <a:chOff x="6030753" y="4790012"/>
              <a:chExt cx="1612900" cy="1425575"/>
            </a:xfrm>
          </p:grpSpPr>
          <p:sp>
            <p:nvSpPr>
              <p:cNvPr id="51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7" name="正方形/長方形 5"/>
            <p:cNvSpPr/>
            <p:nvPr/>
          </p:nvSpPr>
          <p:spPr bwMode="auto">
            <a:xfrm>
              <a:off x="4549431" y="3340676"/>
              <a:ext cx="914357" cy="849606"/>
            </a:xfrm>
            <a:custGeom>
              <a:avLst/>
              <a:gdLst/>
              <a:ahLst/>
              <a:cxnLst/>
              <a:rect l="l" t="t" r="r" b="b"/>
              <a:pathLst>
                <a:path w="914357" h="849606">
                  <a:moveTo>
                    <a:pt x="463110" y="28"/>
                  </a:moveTo>
                  <a:cubicBezTo>
                    <a:pt x="488194" y="-723"/>
                    <a:pt x="512477" y="13317"/>
                    <a:pt x="523600" y="37563"/>
                  </a:cubicBezTo>
                  <a:lnTo>
                    <a:pt x="689594" y="399415"/>
                  </a:lnTo>
                  <a:lnTo>
                    <a:pt x="702505" y="404237"/>
                  </a:lnTo>
                  <a:lnTo>
                    <a:pt x="637848" y="128194"/>
                  </a:lnTo>
                  <a:cubicBezTo>
                    <a:pt x="630620" y="97331"/>
                    <a:pt x="649780" y="66450"/>
                    <a:pt x="680642" y="59222"/>
                  </a:cubicBezTo>
                  <a:cubicBezTo>
                    <a:pt x="711505" y="51993"/>
                    <a:pt x="742387" y="71152"/>
                    <a:pt x="749615" y="102015"/>
                  </a:cubicBezTo>
                  <a:lnTo>
                    <a:pt x="857905" y="564343"/>
                  </a:lnTo>
                  <a:lnTo>
                    <a:pt x="878487" y="599993"/>
                  </a:lnTo>
                  <a:cubicBezTo>
                    <a:pt x="924378" y="679477"/>
                    <a:pt x="924849" y="772721"/>
                    <a:pt x="887820" y="849606"/>
                  </a:cubicBezTo>
                  <a:lnTo>
                    <a:pt x="404720" y="849606"/>
                  </a:lnTo>
                  <a:lnTo>
                    <a:pt x="400408" y="842137"/>
                  </a:lnTo>
                  <a:cubicBezTo>
                    <a:pt x="396657" y="843128"/>
                    <a:pt x="393115" y="842406"/>
                    <a:pt x="389579" y="841459"/>
                  </a:cubicBezTo>
                  <a:lnTo>
                    <a:pt x="66724" y="754949"/>
                  </a:lnTo>
                  <a:cubicBezTo>
                    <a:pt x="18716" y="742085"/>
                    <a:pt x="-9775" y="692738"/>
                    <a:pt x="3088" y="644729"/>
                  </a:cubicBezTo>
                  <a:cubicBezTo>
                    <a:pt x="9521" y="620725"/>
                    <a:pt x="25074" y="601601"/>
                    <a:pt x="45019" y="590086"/>
                  </a:cubicBezTo>
                  <a:cubicBezTo>
                    <a:pt x="64965" y="578570"/>
                    <a:pt x="89304" y="574663"/>
                    <a:pt x="113308" y="581094"/>
                  </a:cubicBezTo>
                  <a:lnTo>
                    <a:pt x="331467" y="639550"/>
                  </a:lnTo>
                  <a:cubicBezTo>
                    <a:pt x="331174" y="629082"/>
                    <a:pt x="332187" y="618690"/>
                    <a:pt x="334991" y="608591"/>
                  </a:cubicBezTo>
                  <a:lnTo>
                    <a:pt x="102377" y="280756"/>
                  </a:lnTo>
                  <a:cubicBezTo>
                    <a:pt x="81796" y="251749"/>
                    <a:pt x="88625" y="211551"/>
                    <a:pt x="117631" y="190969"/>
                  </a:cubicBezTo>
                  <a:cubicBezTo>
                    <a:pt x="146638" y="170387"/>
                    <a:pt x="186836" y="177217"/>
                    <a:pt x="207418" y="206224"/>
                  </a:cubicBezTo>
                  <a:lnTo>
                    <a:pt x="397580" y="474230"/>
                  </a:lnTo>
                  <a:lnTo>
                    <a:pt x="415035" y="455351"/>
                  </a:lnTo>
                  <a:lnTo>
                    <a:pt x="213928" y="107023"/>
                  </a:lnTo>
                  <a:cubicBezTo>
                    <a:pt x="196146" y="76221"/>
                    <a:pt x="206697" y="36836"/>
                    <a:pt x="237500" y="19054"/>
                  </a:cubicBezTo>
                  <a:cubicBezTo>
                    <a:pt x="268300" y="1270"/>
                    <a:pt x="307685" y="11825"/>
                    <a:pt x="325468" y="42625"/>
                  </a:cubicBezTo>
                  <a:lnTo>
                    <a:pt x="527478" y="392517"/>
                  </a:lnTo>
                  <a:lnTo>
                    <a:pt x="543106" y="388979"/>
                  </a:lnTo>
                  <a:lnTo>
                    <a:pt x="406533" y="91264"/>
                  </a:lnTo>
                  <a:cubicBezTo>
                    <a:pt x="391703" y="58936"/>
                    <a:pt x="405888" y="20709"/>
                    <a:pt x="438216" y="5880"/>
                  </a:cubicBezTo>
                  <a:cubicBezTo>
                    <a:pt x="446298" y="2172"/>
                    <a:pt x="454748" y="279"/>
                    <a:pt x="463110" y="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7052843"/>
            <a:ext cx="6858000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FF0000"/>
                </a:solidFill>
              </a:rPr>
              <a:t>手危険</a:t>
            </a:r>
            <a:endParaRPr lang="ja-JP" altLang="en-US" dirty="0">
              <a:solidFill>
                <a:srgbClr val="FF0000"/>
              </a:solidFill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957241" y="1915753"/>
            <a:ext cx="5014934" cy="4432488"/>
            <a:chOff x="4151153" y="2821512"/>
            <a:chExt cx="1612900" cy="1425575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4151153" y="2821512"/>
              <a:ext cx="1612900" cy="1425575"/>
              <a:chOff x="6030753" y="4790012"/>
              <a:chExt cx="1612900" cy="1425575"/>
            </a:xfrm>
          </p:grpSpPr>
          <p:sp>
            <p:nvSpPr>
              <p:cNvPr id="52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8" name="正方形/長方形 5"/>
            <p:cNvSpPr/>
            <p:nvPr/>
          </p:nvSpPr>
          <p:spPr bwMode="auto">
            <a:xfrm>
              <a:off x="4549431" y="3340676"/>
              <a:ext cx="914357" cy="849606"/>
            </a:xfrm>
            <a:custGeom>
              <a:avLst/>
              <a:gdLst/>
              <a:ahLst/>
              <a:cxnLst/>
              <a:rect l="l" t="t" r="r" b="b"/>
              <a:pathLst>
                <a:path w="914357" h="849606">
                  <a:moveTo>
                    <a:pt x="463110" y="28"/>
                  </a:moveTo>
                  <a:cubicBezTo>
                    <a:pt x="488194" y="-723"/>
                    <a:pt x="512477" y="13317"/>
                    <a:pt x="523600" y="37563"/>
                  </a:cubicBezTo>
                  <a:lnTo>
                    <a:pt x="689594" y="399415"/>
                  </a:lnTo>
                  <a:lnTo>
                    <a:pt x="702505" y="404237"/>
                  </a:lnTo>
                  <a:lnTo>
                    <a:pt x="637848" y="128194"/>
                  </a:lnTo>
                  <a:cubicBezTo>
                    <a:pt x="630620" y="97331"/>
                    <a:pt x="649780" y="66450"/>
                    <a:pt x="680642" y="59222"/>
                  </a:cubicBezTo>
                  <a:cubicBezTo>
                    <a:pt x="711505" y="51993"/>
                    <a:pt x="742387" y="71152"/>
                    <a:pt x="749615" y="102015"/>
                  </a:cubicBezTo>
                  <a:lnTo>
                    <a:pt x="857905" y="564343"/>
                  </a:lnTo>
                  <a:lnTo>
                    <a:pt x="878487" y="599993"/>
                  </a:lnTo>
                  <a:cubicBezTo>
                    <a:pt x="924378" y="679477"/>
                    <a:pt x="924849" y="772721"/>
                    <a:pt x="887820" y="849606"/>
                  </a:cubicBezTo>
                  <a:lnTo>
                    <a:pt x="404720" y="849606"/>
                  </a:lnTo>
                  <a:lnTo>
                    <a:pt x="400408" y="842137"/>
                  </a:lnTo>
                  <a:cubicBezTo>
                    <a:pt x="396657" y="843128"/>
                    <a:pt x="393115" y="842406"/>
                    <a:pt x="389579" y="841459"/>
                  </a:cubicBezTo>
                  <a:lnTo>
                    <a:pt x="66724" y="754949"/>
                  </a:lnTo>
                  <a:cubicBezTo>
                    <a:pt x="18716" y="742085"/>
                    <a:pt x="-9775" y="692738"/>
                    <a:pt x="3088" y="644729"/>
                  </a:cubicBezTo>
                  <a:cubicBezTo>
                    <a:pt x="9521" y="620725"/>
                    <a:pt x="25074" y="601601"/>
                    <a:pt x="45019" y="590086"/>
                  </a:cubicBezTo>
                  <a:cubicBezTo>
                    <a:pt x="64965" y="578570"/>
                    <a:pt x="89304" y="574663"/>
                    <a:pt x="113308" y="581094"/>
                  </a:cubicBezTo>
                  <a:lnTo>
                    <a:pt x="331467" y="639550"/>
                  </a:lnTo>
                  <a:cubicBezTo>
                    <a:pt x="331174" y="629082"/>
                    <a:pt x="332187" y="618690"/>
                    <a:pt x="334991" y="608591"/>
                  </a:cubicBezTo>
                  <a:lnTo>
                    <a:pt x="102377" y="280756"/>
                  </a:lnTo>
                  <a:cubicBezTo>
                    <a:pt x="81796" y="251749"/>
                    <a:pt x="88625" y="211551"/>
                    <a:pt x="117631" y="190969"/>
                  </a:cubicBezTo>
                  <a:cubicBezTo>
                    <a:pt x="146638" y="170387"/>
                    <a:pt x="186836" y="177217"/>
                    <a:pt x="207418" y="206224"/>
                  </a:cubicBezTo>
                  <a:lnTo>
                    <a:pt x="397580" y="474230"/>
                  </a:lnTo>
                  <a:lnTo>
                    <a:pt x="415035" y="455351"/>
                  </a:lnTo>
                  <a:lnTo>
                    <a:pt x="213928" y="107023"/>
                  </a:lnTo>
                  <a:cubicBezTo>
                    <a:pt x="196146" y="76221"/>
                    <a:pt x="206697" y="36836"/>
                    <a:pt x="237500" y="19054"/>
                  </a:cubicBezTo>
                  <a:cubicBezTo>
                    <a:pt x="268300" y="1270"/>
                    <a:pt x="307685" y="11825"/>
                    <a:pt x="325468" y="42625"/>
                  </a:cubicBezTo>
                  <a:lnTo>
                    <a:pt x="527478" y="392517"/>
                  </a:lnTo>
                  <a:lnTo>
                    <a:pt x="543106" y="388979"/>
                  </a:lnTo>
                  <a:lnTo>
                    <a:pt x="406533" y="91264"/>
                  </a:lnTo>
                  <a:cubicBezTo>
                    <a:pt x="391703" y="58936"/>
                    <a:pt x="405888" y="20709"/>
                    <a:pt x="438216" y="5880"/>
                  </a:cubicBezTo>
                  <a:cubicBezTo>
                    <a:pt x="446298" y="2172"/>
                    <a:pt x="454748" y="279"/>
                    <a:pt x="463110" y="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1037565"/>
            <a:ext cx="6858000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よそ見しないで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7052843"/>
            <a:ext cx="6858000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FF0000"/>
                </a:solidFill>
              </a:rPr>
              <a:t>手危険</a:t>
            </a:r>
            <a:endParaRPr lang="ja-JP" altLang="en-US" dirty="0">
              <a:solidFill>
                <a:srgbClr val="FF0000"/>
              </a:solidFill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957241" y="2145561"/>
            <a:ext cx="5014934" cy="4432488"/>
            <a:chOff x="4151153" y="2821512"/>
            <a:chExt cx="1612900" cy="1425575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4151153" y="2821512"/>
              <a:ext cx="1612900" cy="1425575"/>
              <a:chOff x="6030753" y="4790012"/>
              <a:chExt cx="1612900" cy="1425575"/>
            </a:xfrm>
          </p:grpSpPr>
          <p:sp>
            <p:nvSpPr>
              <p:cNvPr id="50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9" name="正方形/長方形 5"/>
            <p:cNvSpPr/>
            <p:nvPr/>
          </p:nvSpPr>
          <p:spPr bwMode="auto">
            <a:xfrm>
              <a:off x="4549431" y="3340676"/>
              <a:ext cx="914357" cy="849606"/>
            </a:xfrm>
            <a:custGeom>
              <a:avLst/>
              <a:gdLst/>
              <a:ahLst/>
              <a:cxnLst/>
              <a:rect l="l" t="t" r="r" b="b"/>
              <a:pathLst>
                <a:path w="914357" h="849606">
                  <a:moveTo>
                    <a:pt x="463110" y="28"/>
                  </a:moveTo>
                  <a:cubicBezTo>
                    <a:pt x="488194" y="-723"/>
                    <a:pt x="512477" y="13317"/>
                    <a:pt x="523600" y="37563"/>
                  </a:cubicBezTo>
                  <a:lnTo>
                    <a:pt x="689594" y="399415"/>
                  </a:lnTo>
                  <a:lnTo>
                    <a:pt x="702505" y="404237"/>
                  </a:lnTo>
                  <a:lnTo>
                    <a:pt x="637848" y="128194"/>
                  </a:lnTo>
                  <a:cubicBezTo>
                    <a:pt x="630620" y="97331"/>
                    <a:pt x="649780" y="66450"/>
                    <a:pt x="680642" y="59222"/>
                  </a:cubicBezTo>
                  <a:cubicBezTo>
                    <a:pt x="711505" y="51993"/>
                    <a:pt x="742387" y="71152"/>
                    <a:pt x="749615" y="102015"/>
                  </a:cubicBezTo>
                  <a:lnTo>
                    <a:pt x="857905" y="564343"/>
                  </a:lnTo>
                  <a:lnTo>
                    <a:pt x="878487" y="599993"/>
                  </a:lnTo>
                  <a:cubicBezTo>
                    <a:pt x="924378" y="679477"/>
                    <a:pt x="924849" y="772721"/>
                    <a:pt x="887820" y="849606"/>
                  </a:cubicBezTo>
                  <a:lnTo>
                    <a:pt x="404720" y="849606"/>
                  </a:lnTo>
                  <a:lnTo>
                    <a:pt x="400408" y="842137"/>
                  </a:lnTo>
                  <a:cubicBezTo>
                    <a:pt x="396657" y="843128"/>
                    <a:pt x="393115" y="842406"/>
                    <a:pt x="389579" y="841459"/>
                  </a:cubicBezTo>
                  <a:lnTo>
                    <a:pt x="66724" y="754949"/>
                  </a:lnTo>
                  <a:cubicBezTo>
                    <a:pt x="18716" y="742085"/>
                    <a:pt x="-9775" y="692738"/>
                    <a:pt x="3088" y="644729"/>
                  </a:cubicBezTo>
                  <a:cubicBezTo>
                    <a:pt x="9521" y="620725"/>
                    <a:pt x="25074" y="601601"/>
                    <a:pt x="45019" y="590086"/>
                  </a:cubicBezTo>
                  <a:cubicBezTo>
                    <a:pt x="64965" y="578570"/>
                    <a:pt x="89304" y="574663"/>
                    <a:pt x="113308" y="581094"/>
                  </a:cubicBezTo>
                  <a:lnTo>
                    <a:pt x="331467" y="639550"/>
                  </a:lnTo>
                  <a:cubicBezTo>
                    <a:pt x="331174" y="629082"/>
                    <a:pt x="332187" y="618690"/>
                    <a:pt x="334991" y="608591"/>
                  </a:cubicBezTo>
                  <a:lnTo>
                    <a:pt x="102377" y="280756"/>
                  </a:lnTo>
                  <a:cubicBezTo>
                    <a:pt x="81796" y="251749"/>
                    <a:pt x="88625" y="211551"/>
                    <a:pt x="117631" y="190969"/>
                  </a:cubicBezTo>
                  <a:cubicBezTo>
                    <a:pt x="146638" y="170387"/>
                    <a:pt x="186836" y="177217"/>
                    <a:pt x="207418" y="206224"/>
                  </a:cubicBezTo>
                  <a:lnTo>
                    <a:pt x="397580" y="474230"/>
                  </a:lnTo>
                  <a:lnTo>
                    <a:pt x="415035" y="455351"/>
                  </a:lnTo>
                  <a:lnTo>
                    <a:pt x="213928" y="107023"/>
                  </a:lnTo>
                  <a:cubicBezTo>
                    <a:pt x="196146" y="76221"/>
                    <a:pt x="206697" y="36836"/>
                    <a:pt x="237500" y="19054"/>
                  </a:cubicBezTo>
                  <a:cubicBezTo>
                    <a:pt x="268300" y="1270"/>
                    <a:pt x="307685" y="11825"/>
                    <a:pt x="325468" y="42625"/>
                  </a:cubicBezTo>
                  <a:lnTo>
                    <a:pt x="527478" y="392517"/>
                  </a:lnTo>
                  <a:lnTo>
                    <a:pt x="543106" y="388979"/>
                  </a:lnTo>
                  <a:lnTo>
                    <a:pt x="406533" y="91264"/>
                  </a:lnTo>
                  <a:cubicBezTo>
                    <a:pt x="391703" y="58936"/>
                    <a:pt x="405888" y="20709"/>
                    <a:pt x="438216" y="5880"/>
                  </a:cubicBezTo>
                  <a:cubicBezTo>
                    <a:pt x="446298" y="2172"/>
                    <a:pt x="454748" y="279"/>
                    <a:pt x="463110" y="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/>
          <p:cNvSpPr txBox="1"/>
          <p:nvPr/>
        </p:nvSpPr>
        <p:spPr>
          <a:xfrm>
            <a:off x="0" y="7052843"/>
            <a:ext cx="6858000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FF0000"/>
                </a:solidFill>
              </a:rPr>
              <a:t>手危険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1037565"/>
            <a:ext cx="6858000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危ない！危険！</a:t>
            </a:r>
            <a:endParaRPr lang="en-US" altLang="ja-JP" sz="66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957241" y="2047248"/>
            <a:ext cx="5014934" cy="4432488"/>
            <a:chOff x="4151153" y="2821512"/>
            <a:chExt cx="1612900" cy="1425575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4151153" y="2821512"/>
              <a:ext cx="1612900" cy="1425575"/>
              <a:chOff x="6030753" y="4790012"/>
              <a:chExt cx="1612900" cy="1425575"/>
            </a:xfrm>
          </p:grpSpPr>
          <p:sp>
            <p:nvSpPr>
              <p:cNvPr id="56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0" name="正方形/長方形 5"/>
            <p:cNvSpPr/>
            <p:nvPr/>
          </p:nvSpPr>
          <p:spPr bwMode="auto">
            <a:xfrm>
              <a:off x="4549431" y="3340676"/>
              <a:ext cx="914357" cy="849606"/>
            </a:xfrm>
            <a:custGeom>
              <a:avLst/>
              <a:gdLst/>
              <a:ahLst/>
              <a:cxnLst/>
              <a:rect l="l" t="t" r="r" b="b"/>
              <a:pathLst>
                <a:path w="914357" h="849606">
                  <a:moveTo>
                    <a:pt x="463110" y="28"/>
                  </a:moveTo>
                  <a:cubicBezTo>
                    <a:pt x="488194" y="-723"/>
                    <a:pt x="512477" y="13317"/>
                    <a:pt x="523600" y="37563"/>
                  </a:cubicBezTo>
                  <a:lnTo>
                    <a:pt x="689594" y="399415"/>
                  </a:lnTo>
                  <a:lnTo>
                    <a:pt x="702505" y="404237"/>
                  </a:lnTo>
                  <a:lnTo>
                    <a:pt x="637848" y="128194"/>
                  </a:lnTo>
                  <a:cubicBezTo>
                    <a:pt x="630620" y="97331"/>
                    <a:pt x="649780" y="66450"/>
                    <a:pt x="680642" y="59222"/>
                  </a:cubicBezTo>
                  <a:cubicBezTo>
                    <a:pt x="711505" y="51993"/>
                    <a:pt x="742387" y="71152"/>
                    <a:pt x="749615" y="102015"/>
                  </a:cubicBezTo>
                  <a:lnTo>
                    <a:pt x="857905" y="564343"/>
                  </a:lnTo>
                  <a:lnTo>
                    <a:pt x="878487" y="599993"/>
                  </a:lnTo>
                  <a:cubicBezTo>
                    <a:pt x="924378" y="679477"/>
                    <a:pt x="924849" y="772721"/>
                    <a:pt x="887820" y="849606"/>
                  </a:cubicBezTo>
                  <a:lnTo>
                    <a:pt x="404720" y="849606"/>
                  </a:lnTo>
                  <a:lnTo>
                    <a:pt x="400408" y="842137"/>
                  </a:lnTo>
                  <a:cubicBezTo>
                    <a:pt x="396657" y="843128"/>
                    <a:pt x="393115" y="842406"/>
                    <a:pt x="389579" y="841459"/>
                  </a:cubicBezTo>
                  <a:lnTo>
                    <a:pt x="66724" y="754949"/>
                  </a:lnTo>
                  <a:cubicBezTo>
                    <a:pt x="18716" y="742085"/>
                    <a:pt x="-9775" y="692738"/>
                    <a:pt x="3088" y="644729"/>
                  </a:cubicBezTo>
                  <a:cubicBezTo>
                    <a:pt x="9521" y="620725"/>
                    <a:pt x="25074" y="601601"/>
                    <a:pt x="45019" y="590086"/>
                  </a:cubicBezTo>
                  <a:cubicBezTo>
                    <a:pt x="64965" y="578570"/>
                    <a:pt x="89304" y="574663"/>
                    <a:pt x="113308" y="581094"/>
                  </a:cubicBezTo>
                  <a:lnTo>
                    <a:pt x="331467" y="639550"/>
                  </a:lnTo>
                  <a:cubicBezTo>
                    <a:pt x="331174" y="629082"/>
                    <a:pt x="332187" y="618690"/>
                    <a:pt x="334991" y="608591"/>
                  </a:cubicBezTo>
                  <a:lnTo>
                    <a:pt x="102377" y="280756"/>
                  </a:lnTo>
                  <a:cubicBezTo>
                    <a:pt x="81796" y="251749"/>
                    <a:pt x="88625" y="211551"/>
                    <a:pt x="117631" y="190969"/>
                  </a:cubicBezTo>
                  <a:cubicBezTo>
                    <a:pt x="146638" y="170387"/>
                    <a:pt x="186836" y="177217"/>
                    <a:pt x="207418" y="206224"/>
                  </a:cubicBezTo>
                  <a:lnTo>
                    <a:pt x="397580" y="474230"/>
                  </a:lnTo>
                  <a:lnTo>
                    <a:pt x="415035" y="455351"/>
                  </a:lnTo>
                  <a:lnTo>
                    <a:pt x="213928" y="107023"/>
                  </a:lnTo>
                  <a:cubicBezTo>
                    <a:pt x="196146" y="76221"/>
                    <a:pt x="206697" y="36836"/>
                    <a:pt x="237500" y="19054"/>
                  </a:cubicBezTo>
                  <a:cubicBezTo>
                    <a:pt x="268300" y="1270"/>
                    <a:pt x="307685" y="11825"/>
                    <a:pt x="325468" y="42625"/>
                  </a:cubicBezTo>
                  <a:lnTo>
                    <a:pt x="527478" y="392517"/>
                  </a:lnTo>
                  <a:lnTo>
                    <a:pt x="543106" y="388979"/>
                  </a:lnTo>
                  <a:lnTo>
                    <a:pt x="406533" y="91264"/>
                  </a:lnTo>
                  <a:cubicBezTo>
                    <a:pt x="391703" y="58936"/>
                    <a:pt x="405888" y="20709"/>
                    <a:pt x="438216" y="5880"/>
                  </a:cubicBezTo>
                  <a:cubicBezTo>
                    <a:pt x="446298" y="2172"/>
                    <a:pt x="454748" y="279"/>
                    <a:pt x="463110" y="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037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http://peragami.com</Manager>
  <Company>http://peragami.com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pop629_手危険</dc:title>
  <dc:subject>pop629_手危険</dc:subject>
  <dc:creator>http://peragami.com</dc:creator>
  <cp:lastModifiedBy/>
  <cp:revision>1</cp:revision>
  <dcterms:created xsi:type="dcterms:W3CDTF">2014-07-30T05:46:22Z</dcterms:created>
  <dcterms:modified xsi:type="dcterms:W3CDTF">2015-09-24T01:43:12Z</dcterms:modified>
  <cp:version>1</cp:version>
</cp:coreProperties>
</file>