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77" r:id="rId2"/>
    <p:sldId id="268" r:id="rId3"/>
    <p:sldId id="278" r:id="rId4"/>
    <p:sldId id="273" r:id="rId5"/>
    <p:sldId id="274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  <a:srgbClr val="CC6600"/>
    <a:srgbClr val="FF6600"/>
    <a:srgbClr val="CC9900"/>
    <a:srgbClr val="6633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1608" y="-643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360507" y="227475"/>
            <a:ext cx="3508653" cy="9607746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>
                <a:solidFill>
                  <a:schemeClr val="tx1"/>
                </a:solidFill>
              </a:rPr>
              <a:t>手危険</a:t>
            </a:r>
            <a:endParaRPr lang="ja-JP" altLang="en-US" sz="21600" dirty="0">
              <a:solidFill>
                <a:schemeClr val="tx1"/>
              </a:solidFill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9106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1268760" y="182470"/>
            <a:ext cx="3508653" cy="9652751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>
                <a:solidFill>
                  <a:srgbClr val="FFFF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</a:rPr>
              <a:t>手危険</a:t>
            </a:r>
            <a:endParaRPr lang="ja-JP" altLang="en-US" sz="21600" dirty="0">
              <a:solidFill>
                <a:srgbClr val="FFFF00"/>
              </a:solidFill>
              <a:effectLst>
                <a:outerShdw blurRad="12700" dist="63500" dir="19200000" algn="tl" rotWithShape="0">
                  <a:prstClr val="black"/>
                </a:outerShdw>
              </a:effectLst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295275" y="323849"/>
            <a:ext cx="6284075" cy="9264665"/>
          </a:xfrm>
          <a:prstGeom prst="roundRect">
            <a:avLst>
              <a:gd name="adj" fmla="val 3725"/>
            </a:avLst>
          </a:prstGeom>
          <a:noFill/>
          <a:ln w="190500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/>
          <p:cNvGrpSpPr/>
          <p:nvPr/>
        </p:nvGrpSpPr>
        <p:grpSpPr>
          <a:xfrm>
            <a:off x="620096" y="2219790"/>
            <a:ext cx="5689224" cy="5028465"/>
            <a:chOff x="4151153" y="2821512"/>
            <a:chExt cx="1612900" cy="1425575"/>
          </a:xfrm>
        </p:grpSpPr>
        <p:grpSp>
          <p:nvGrpSpPr>
            <p:cNvPr id="26" name="グループ化 25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1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2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7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191049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テキスト ボックス 94"/>
          <p:cNvSpPr txBox="1"/>
          <p:nvPr/>
        </p:nvSpPr>
        <p:spPr>
          <a:xfrm>
            <a:off x="0" y="7052843"/>
            <a:ext cx="6858000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手危険</a:t>
            </a:r>
            <a:endParaRPr lang="ja-JP" altLang="en-US" dirty="0">
              <a:solidFill>
                <a:srgbClr val="FF0000"/>
              </a:solidFill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957241" y="1915753"/>
            <a:ext cx="5014934" cy="4432488"/>
            <a:chOff x="4151153" y="2821512"/>
            <a:chExt cx="1612900" cy="1425575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8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テキスト ボックス 44"/>
          <p:cNvSpPr txBox="1"/>
          <p:nvPr/>
        </p:nvSpPr>
        <p:spPr>
          <a:xfrm>
            <a:off x="0" y="1037565"/>
            <a:ext cx="6858000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よそ見しないで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0" y="7052843"/>
            <a:ext cx="6858000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手危険</a:t>
            </a:r>
            <a:endParaRPr lang="ja-JP" altLang="en-US" dirty="0">
              <a:solidFill>
                <a:srgbClr val="FF0000"/>
              </a:solidFill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957241" y="2145561"/>
            <a:ext cx="5014934" cy="4432488"/>
            <a:chOff x="4151153" y="2821512"/>
            <a:chExt cx="1612900" cy="1425575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0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9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776363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テキスト ボックス 29"/>
          <p:cNvSpPr txBox="1"/>
          <p:nvPr/>
        </p:nvSpPr>
        <p:spPr>
          <a:xfrm>
            <a:off x="0" y="7052843"/>
            <a:ext cx="6858000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50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>
                <a:solidFill>
                  <a:srgbClr val="FF0000"/>
                </a:solidFill>
              </a:rPr>
              <a:t>手危険</a:t>
            </a:r>
            <a:endParaRPr lang="ja-JP" altLang="en-US" dirty="0">
              <a:solidFill>
                <a:srgbClr val="FF0000"/>
              </a:solidFill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0" y="1037565"/>
            <a:ext cx="6858000" cy="110799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6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危ない！危険！</a:t>
            </a:r>
            <a:endParaRPr lang="en-US" altLang="ja-JP" sz="66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8" name="グループ化 27"/>
          <p:cNvGrpSpPr/>
          <p:nvPr/>
        </p:nvGrpSpPr>
        <p:grpSpPr>
          <a:xfrm>
            <a:off x="957241" y="2047248"/>
            <a:ext cx="5014934" cy="4432488"/>
            <a:chOff x="4151153" y="2821512"/>
            <a:chExt cx="1612900" cy="1425575"/>
          </a:xfrm>
        </p:grpSpPr>
        <p:grpSp>
          <p:nvGrpSpPr>
            <p:cNvPr id="29" name="グループ化 28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6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7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0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3103720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http://peragami.com</Manager>
  <Company>http://peragami.com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pop629_手危険</dc:title>
  <dc:subject>pop629_手危険</dc:subject>
  <dc:creator>http://peragami.com</dc:creator>
  <cp:lastModifiedBy/>
  <cp:revision>1</cp:revision>
  <dcterms:created xsi:type="dcterms:W3CDTF">2014-07-30T05:46:22Z</dcterms:created>
  <dcterms:modified xsi:type="dcterms:W3CDTF">2015-09-24T01:43:12Z</dcterms:modified>
  <cp:version>1</cp:version>
</cp:coreProperties>
</file>

<file path=docProps/thumbnail.jpeg>
</file>