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83" r:id="rId2"/>
    <p:sldId id="284" r:id="rId3"/>
    <p:sldId id="277" r:id="rId4"/>
    <p:sldId id="273" r:id="rId5"/>
    <p:sldId id="281" r:id="rId6"/>
    <p:sldId id="285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6600"/>
    <a:srgbClr val="FFCC66"/>
    <a:srgbClr val="99CCFF"/>
    <a:srgbClr val="CC6600"/>
    <a:srgbClr val="FF6600"/>
    <a:srgbClr val="CC9900"/>
    <a:srgbClr val="663300"/>
    <a:srgbClr val="003300"/>
    <a:srgbClr val="996633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>
        <p:scale>
          <a:sx n="50" d="100"/>
          <a:sy n="50" d="100"/>
        </p:scale>
        <p:origin x="-768" y="-600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角丸四角形 1"/>
          <p:cNvSpPr/>
          <p:nvPr/>
        </p:nvSpPr>
        <p:spPr>
          <a:xfrm>
            <a:off x="295275" y="323850"/>
            <a:ext cx="9315450" cy="6210300"/>
          </a:xfrm>
          <a:prstGeom prst="roundRect">
            <a:avLst>
              <a:gd name="adj" fmla="val 3725"/>
            </a:avLst>
          </a:prstGeom>
          <a:noFill/>
          <a:ln w="1905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" name="テキスト ボックス 3"/>
          <p:cNvSpPr txBox="1"/>
          <p:nvPr/>
        </p:nvSpPr>
        <p:spPr>
          <a:xfrm>
            <a:off x="5945" y="2078850"/>
            <a:ext cx="9900055" cy="341632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21600" b="1" spc="50" dirty="0" smtClean="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手危険</a:t>
            </a:r>
            <a:endParaRPr kumimoji="1" lang="ja-JP" altLang="en-US" sz="21600" b="1" spc="50" dirty="0">
              <a:ln w="11430"/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0195515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角丸四角形 1"/>
          <p:cNvSpPr/>
          <p:nvPr/>
        </p:nvSpPr>
        <p:spPr>
          <a:xfrm>
            <a:off x="295275" y="323850"/>
            <a:ext cx="9315450" cy="6210300"/>
          </a:xfrm>
          <a:prstGeom prst="roundRect">
            <a:avLst>
              <a:gd name="adj" fmla="val 3725"/>
            </a:avLst>
          </a:prstGeom>
          <a:noFill/>
          <a:ln w="190500" cap="flat">
            <a:solidFill>
              <a:srgbClr val="FFC000"/>
            </a:solidFill>
            <a:prstDash val="solid"/>
            <a:rou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" name="テキスト ボックス 3"/>
          <p:cNvSpPr txBox="1"/>
          <p:nvPr/>
        </p:nvSpPr>
        <p:spPr>
          <a:xfrm>
            <a:off x="5945" y="2078850"/>
            <a:ext cx="9900055" cy="341632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18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21600" dirty="0" smtClean="0">
                <a:solidFill>
                  <a:srgbClr val="FFFF00"/>
                </a:solidFill>
              </a:rPr>
              <a:t>手危険</a:t>
            </a:r>
            <a:endParaRPr lang="ja-JP" altLang="en-US" sz="21600" dirty="0">
              <a:solidFill>
                <a:srgbClr val="FFFF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9399849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5" name="グループ化 24"/>
          <p:cNvGrpSpPr/>
          <p:nvPr/>
        </p:nvGrpSpPr>
        <p:grpSpPr>
          <a:xfrm>
            <a:off x="2021750" y="796598"/>
            <a:ext cx="5960200" cy="5267970"/>
            <a:chOff x="4151153" y="2821512"/>
            <a:chExt cx="1612900" cy="1425575"/>
          </a:xfrm>
        </p:grpSpPr>
        <p:grpSp>
          <p:nvGrpSpPr>
            <p:cNvPr id="26" name="グループ化 25"/>
            <p:cNvGrpSpPr/>
            <p:nvPr/>
          </p:nvGrpSpPr>
          <p:grpSpPr>
            <a:xfrm>
              <a:off x="4151153" y="2821512"/>
              <a:ext cx="1612900" cy="1425575"/>
              <a:chOff x="6030753" y="4790012"/>
              <a:chExt cx="1612900" cy="1425575"/>
            </a:xfrm>
          </p:grpSpPr>
          <p:sp>
            <p:nvSpPr>
              <p:cNvPr id="37" name="Freeform 16"/>
              <p:cNvSpPr>
                <a:spLocks/>
              </p:cNvSpPr>
              <p:nvPr/>
            </p:nvSpPr>
            <p:spPr bwMode="auto">
              <a:xfrm>
                <a:off x="6061033" y="4816959"/>
                <a:ext cx="1552340" cy="1371680"/>
              </a:xfrm>
              <a:custGeom>
                <a:avLst/>
                <a:gdLst>
                  <a:gd name="T0" fmla="*/ 28 w 928"/>
                  <a:gd name="T1" fmla="*/ 820 h 820"/>
                  <a:gd name="T2" fmla="*/ 28 w 928"/>
                  <a:gd name="T3" fmla="*/ 820 h 820"/>
                  <a:gd name="T4" fmla="*/ 20 w 928"/>
                  <a:gd name="T5" fmla="*/ 820 h 820"/>
                  <a:gd name="T6" fmla="*/ 12 w 928"/>
                  <a:gd name="T7" fmla="*/ 818 h 820"/>
                  <a:gd name="T8" fmla="*/ 6 w 928"/>
                  <a:gd name="T9" fmla="*/ 814 h 820"/>
                  <a:gd name="T10" fmla="*/ 2 w 928"/>
                  <a:gd name="T11" fmla="*/ 810 h 820"/>
                  <a:gd name="T12" fmla="*/ 0 w 928"/>
                  <a:gd name="T13" fmla="*/ 804 h 820"/>
                  <a:gd name="T14" fmla="*/ 0 w 928"/>
                  <a:gd name="T15" fmla="*/ 796 h 820"/>
                  <a:gd name="T16" fmla="*/ 2 w 928"/>
                  <a:gd name="T17" fmla="*/ 790 h 820"/>
                  <a:gd name="T18" fmla="*/ 4 w 928"/>
                  <a:gd name="T19" fmla="*/ 782 h 820"/>
                  <a:gd name="T20" fmla="*/ 442 w 928"/>
                  <a:gd name="T21" fmla="*/ 16 h 820"/>
                  <a:gd name="T22" fmla="*/ 442 w 928"/>
                  <a:gd name="T23" fmla="*/ 16 h 820"/>
                  <a:gd name="T24" fmla="*/ 446 w 928"/>
                  <a:gd name="T25" fmla="*/ 8 h 820"/>
                  <a:gd name="T26" fmla="*/ 452 w 928"/>
                  <a:gd name="T27" fmla="*/ 4 h 820"/>
                  <a:gd name="T28" fmla="*/ 458 w 928"/>
                  <a:gd name="T29" fmla="*/ 0 h 820"/>
                  <a:gd name="T30" fmla="*/ 464 w 928"/>
                  <a:gd name="T31" fmla="*/ 0 h 820"/>
                  <a:gd name="T32" fmla="*/ 470 w 928"/>
                  <a:gd name="T33" fmla="*/ 0 h 820"/>
                  <a:gd name="T34" fmla="*/ 476 w 928"/>
                  <a:gd name="T35" fmla="*/ 4 h 820"/>
                  <a:gd name="T36" fmla="*/ 482 w 928"/>
                  <a:gd name="T37" fmla="*/ 8 h 820"/>
                  <a:gd name="T38" fmla="*/ 486 w 928"/>
                  <a:gd name="T39" fmla="*/ 16 h 820"/>
                  <a:gd name="T40" fmla="*/ 924 w 928"/>
                  <a:gd name="T41" fmla="*/ 782 h 820"/>
                  <a:gd name="T42" fmla="*/ 924 w 928"/>
                  <a:gd name="T43" fmla="*/ 782 h 820"/>
                  <a:gd name="T44" fmla="*/ 926 w 928"/>
                  <a:gd name="T45" fmla="*/ 790 h 820"/>
                  <a:gd name="T46" fmla="*/ 928 w 928"/>
                  <a:gd name="T47" fmla="*/ 796 h 820"/>
                  <a:gd name="T48" fmla="*/ 928 w 928"/>
                  <a:gd name="T49" fmla="*/ 804 h 820"/>
                  <a:gd name="T50" fmla="*/ 926 w 928"/>
                  <a:gd name="T51" fmla="*/ 810 h 820"/>
                  <a:gd name="T52" fmla="*/ 922 w 928"/>
                  <a:gd name="T53" fmla="*/ 814 h 820"/>
                  <a:gd name="T54" fmla="*/ 916 w 928"/>
                  <a:gd name="T55" fmla="*/ 818 h 820"/>
                  <a:gd name="T56" fmla="*/ 908 w 928"/>
                  <a:gd name="T57" fmla="*/ 820 h 820"/>
                  <a:gd name="T58" fmla="*/ 900 w 928"/>
                  <a:gd name="T59" fmla="*/ 820 h 820"/>
                  <a:gd name="T60" fmla="*/ 28 w 928"/>
                  <a:gd name="T61" fmla="*/ 820 h 8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28" h="820">
                    <a:moveTo>
                      <a:pt x="28" y="820"/>
                    </a:moveTo>
                    <a:lnTo>
                      <a:pt x="28" y="820"/>
                    </a:lnTo>
                    <a:lnTo>
                      <a:pt x="20" y="820"/>
                    </a:lnTo>
                    <a:lnTo>
                      <a:pt x="12" y="818"/>
                    </a:lnTo>
                    <a:lnTo>
                      <a:pt x="6" y="814"/>
                    </a:lnTo>
                    <a:lnTo>
                      <a:pt x="2" y="810"/>
                    </a:lnTo>
                    <a:lnTo>
                      <a:pt x="0" y="804"/>
                    </a:lnTo>
                    <a:lnTo>
                      <a:pt x="0" y="796"/>
                    </a:lnTo>
                    <a:lnTo>
                      <a:pt x="2" y="790"/>
                    </a:lnTo>
                    <a:lnTo>
                      <a:pt x="4" y="782"/>
                    </a:lnTo>
                    <a:lnTo>
                      <a:pt x="442" y="16"/>
                    </a:lnTo>
                    <a:lnTo>
                      <a:pt x="442" y="16"/>
                    </a:lnTo>
                    <a:lnTo>
                      <a:pt x="446" y="8"/>
                    </a:lnTo>
                    <a:lnTo>
                      <a:pt x="452" y="4"/>
                    </a:lnTo>
                    <a:lnTo>
                      <a:pt x="458" y="0"/>
                    </a:lnTo>
                    <a:lnTo>
                      <a:pt x="464" y="0"/>
                    </a:lnTo>
                    <a:lnTo>
                      <a:pt x="470" y="0"/>
                    </a:lnTo>
                    <a:lnTo>
                      <a:pt x="476" y="4"/>
                    </a:lnTo>
                    <a:lnTo>
                      <a:pt x="482" y="8"/>
                    </a:lnTo>
                    <a:lnTo>
                      <a:pt x="486" y="16"/>
                    </a:lnTo>
                    <a:lnTo>
                      <a:pt x="924" y="782"/>
                    </a:lnTo>
                    <a:lnTo>
                      <a:pt x="924" y="782"/>
                    </a:lnTo>
                    <a:lnTo>
                      <a:pt x="926" y="790"/>
                    </a:lnTo>
                    <a:lnTo>
                      <a:pt x="928" y="796"/>
                    </a:lnTo>
                    <a:lnTo>
                      <a:pt x="928" y="804"/>
                    </a:lnTo>
                    <a:lnTo>
                      <a:pt x="926" y="810"/>
                    </a:lnTo>
                    <a:lnTo>
                      <a:pt x="922" y="814"/>
                    </a:lnTo>
                    <a:lnTo>
                      <a:pt x="916" y="818"/>
                    </a:lnTo>
                    <a:lnTo>
                      <a:pt x="908" y="820"/>
                    </a:lnTo>
                    <a:lnTo>
                      <a:pt x="900" y="820"/>
                    </a:lnTo>
                    <a:lnTo>
                      <a:pt x="28" y="820"/>
                    </a:ln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38" name="Freeform 15"/>
              <p:cNvSpPr>
                <a:spLocks/>
              </p:cNvSpPr>
              <p:nvPr/>
            </p:nvSpPr>
            <p:spPr bwMode="auto">
              <a:xfrm>
                <a:off x="6030753" y="4790012"/>
                <a:ext cx="1612900" cy="1425575"/>
              </a:xfrm>
              <a:custGeom>
                <a:avLst/>
                <a:gdLst/>
                <a:ahLst/>
                <a:cxnLst/>
                <a:rect l="l" t="t" r="r" b="b"/>
                <a:pathLst>
                  <a:path w="1612900" h="1425575">
                    <a:moveTo>
                      <a:pt x="796925" y="66675"/>
                    </a:moveTo>
                    <a:lnTo>
                      <a:pt x="787400" y="73025"/>
                    </a:lnTo>
                    <a:lnTo>
                      <a:pt x="777875" y="79375"/>
                    </a:lnTo>
                    <a:lnTo>
                      <a:pt x="771525" y="92075"/>
                    </a:lnTo>
                    <a:lnTo>
                      <a:pt x="76200" y="1308100"/>
                    </a:lnTo>
                    <a:lnTo>
                      <a:pt x="73025" y="1320800"/>
                    </a:lnTo>
                    <a:lnTo>
                      <a:pt x="69850" y="1330325"/>
                    </a:lnTo>
                    <a:lnTo>
                      <a:pt x="69850" y="1343025"/>
                    </a:lnTo>
                    <a:lnTo>
                      <a:pt x="73025" y="1352550"/>
                    </a:lnTo>
                    <a:lnTo>
                      <a:pt x="79375" y="1358900"/>
                    </a:lnTo>
                    <a:lnTo>
                      <a:pt x="88900" y="1365250"/>
                    </a:lnTo>
                    <a:lnTo>
                      <a:pt x="101600" y="1368425"/>
                    </a:lnTo>
                    <a:lnTo>
                      <a:pt x="114300" y="1368425"/>
                    </a:lnTo>
                    <a:lnTo>
                      <a:pt x="1498600" y="1368425"/>
                    </a:lnTo>
                    <a:lnTo>
                      <a:pt x="1511300" y="1368425"/>
                    </a:lnTo>
                    <a:lnTo>
                      <a:pt x="1524000" y="1365250"/>
                    </a:lnTo>
                    <a:lnTo>
                      <a:pt x="1533525" y="1358900"/>
                    </a:lnTo>
                    <a:lnTo>
                      <a:pt x="1539875" y="1352550"/>
                    </a:lnTo>
                    <a:lnTo>
                      <a:pt x="1543050" y="1343025"/>
                    </a:lnTo>
                    <a:lnTo>
                      <a:pt x="1543050" y="1330325"/>
                    </a:lnTo>
                    <a:lnTo>
                      <a:pt x="1539875" y="1320800"/>
                    </a:lnTo>
                    <a:lnTo>
                      <a:pt x="1536700" y="1308100"/>
                    </a:lnTo>
                    <a:lnTo>
                      <a:pt x="841375" y="92075"/>
                    </a:lnTo>
                    <a:lnTo>
                      <a:pt x="835025" y="79375"/>
                    </a:lnTo>
                    <a:lnTo>
                      <a:pt x="825500" y="73025"/>
                    </a:lnTo>
                    <a:lnTo>
                      <a:pt x="815975" y="66675"/>
                    </a:lnTo>
                    <a:lnTo>
                      <a:pt x="806450" y="66675"/>
                    </a:lnTo>
                    <a:close/>
                    <a:moveTo>
                      <a:pt x="793750" y="0"/>
                    </a:moveTo>
                    <a:lnTo>
                      <a:pt x="806450" y="0"/>
                    </a:lnTo>
                    <a:lnTo>
                      <a:pt x="819150" y="0"/>
                    </a:lnTo>
                    <a:lnTo>
                      <a:pt x="831850" y="3175"/>
                    </a:lnTo>
                    <a:lnTo>
                      <a:pt x="841375" y="9525"/>
                    </a:lnTo>
                    <a:lnTo>
                      <a:pt x="854075" y="15875"/>
                    </a:lnTo>
                    <a:lnTo>
                      <a:pt x="876300" y="34925"/>
                    </a:lnTo>
                    <a:lnTo>
                      <a:pt x="895350" y="63500"/>
                    </a:lnTo>
                    <a:lnTo>
                      <a:pt x="1593850" y="1270000"/>
                    </a:lnTo>
                    <a:lnTo>
                      <a:pt x="1606550" y="1301750"/>
                    </a:lnTo>
                    <a:lnTo>
                      <a:pt x="1612900" y="1330325"/>
                    </a:lnTo>
                    <a:lnTo>
                      <a:pt x="1612900" y="1346200"/>
                    </a:lnTo>
                    <a:lnTo>
                      <a:pt x="1612900" y="1358900"/>
                    </a:lnTo>
                    <a:lnTo>
                      <a:pt x="1609725" y="1368425"/>
                    </a:lnTo>
                    <a:lnTo>
                      <a:pt x="1603375" y="1381125"/>
                    </a:lnTo>
                    <a:lnTo>
                      <a:pt x="1597025" y="1390650"/>
                    </a:lnTo>
                    <a:lnTo>
                      <a:pt x="1587500" y="1400175"/>
                    </a:lnTo>
                    <a:lnTo>
                      <a:pt x="1577975" y="1406525"/>
                    </a:lnTo>
                    <a:lnTo>
                      <a:pt x="1565275" y="1416050"/>
                    </a:lnTo>
                    <a:lnTo>
                      <a:pt x="1536700" y="1422400"/>
                    </a:lnTo>
                    <a:lnTo>
                      <a:pt x="1501775" y="1425575"/>
                    </a:lnTo>
                    <a:lnTo>
                      <a:pt x="111125" y="1425575"/>
                    </a:lnTo>
                    <a:lnTo>
                      <a:pt x="76200" y="1422400"/>
                    </a:lnTo>
                    <a:lnTo>
                      <a:pt x="47625" y="1416050"/>
                    </a:lnTo>
                    <a:lnTo>
                      <a:pt x="34925" y="1406525"/>
                    </a:lnTo>
                    <a:lnTo>
                      <a:pt x="25400" y="1400175"/>
                    </a:lnTo>
                    <a:lnTo>
                      <a:pt x="15875" y="1390650"/>
                    </a:lnTo>
                    <a:lnTo>
                      <a:pt x="9525" y="1381125"/>
                    </a:lnTo>
                    <a:lnTo>
                      <a:pt x="3175" y="1368425"/>
                    </a:lnTo>
                    <a:lnTo>
                      <a:pt x="0" y="1358900"/>
                    </a:lnTo>
                    <a:lnTo>
                      <a:pt x="0" y="1346200"/>
                    </a:lnTo>
                    <a:lnTo>
                      <a:pt x="0" y="1330325"/>
                    </a:lnTo>
                    <a:lnTo>
                      <a:pt x="6350" y="1301750"/>
                    </a:lnTo>
                    <a:lnTo>
                      <a:pt x="19050" y="1270000"/>
                    </a:lnTo>
                    <a:lnTo>
                      <a:pt x="717550" y="63500"/>
                    </a:lnTo>
                    <a:lnTo>
                      <a:pt x="736600" y="34925"/>
                    </a:lnTo>
                    <a:lnTo>
                      <a:pt x="758825" y="15875"/>
                    </a:lnTo>
                    <a:lnTo>
                      <a:pt x="771525" y="9525"/>
                    </a:lnTo>
                    <a:lnTo>
                      <a:pt x="781050" y="3175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27" name="正方形/長方形 5"/>
            <p:cNvSpPr/>
            <p:nvPr/>
          </p:nvSpPr>
          <p:spPr bwMode="auto">
            <a:xfrm>
              <a:off x="4549431" y="3340676"/>
              <a:ext cx="914357" cy="849606"/>
            </a:xfrm>
            <a:custGeom>
              <a:avLst/>
              <a:gdLst/>
              <a:ahLst/>
              <a:cxnLst/>
              <a:rect l="l" t="t" r="r" b="b"/>
              <a:pathLst>
                <a:path w="914357" h="849606">
                  <a:moveTo>
                    <a:pt x="463110" y="28"/>
                  </a:moveTo>
                  <a:cubicBezTo>
                    <a:pt x="488194" y="-723"/>
                    <a:pt x="512477" y="13317"/>
                    <a:pt x="523600" y="37563"/>
                  </a:cubicBezTo>
                  <a:lnTo>
                    <a:pt x="689594" y="399415"/>
                  </a:lnTo>
                  <a:lnTo>
                    <a:pt x="702505" y="404237"/>
                  </a:lnTo>
                  <a:lnTo>
                    <a:pt x="637848" y="128194"/>
                  </a:lnTo>
                  <a:cubicBezTo>
                    <a:pt x="630620" y="97331"/>
                    <a:pt x="649780" y="66450"/>
                    <a:pt x="680642" y="59222"/>
                  </a:cubicBezTo>
                  <a:cubicBezTo>
                    <a:pt x="711505" y="51993"/>
                    <a:pt x="742387" y="71152"/>
                    <a:pt x="749615" y="102015"/>
                  </a:cubicBezTo>
                  <a:lnTo>
                    <a:pt x="857905" y="564343"/>
                  </a:lnTo>
                  <a:lnTo>
                    <a:pt x="878487" y="599993"/>
                  </a:lnTo>
                  <a:cubicBezTo>
                    <a:pt x="924378" y="679477"/>
                    <a:pt x="924849" y="772721"/>
                    <a:pt x="887820" y="849606"/>
                  </a:cubicBezTo>
                  <a:lnTo>
                    <a:pt x="404720" y="849606"/>
                  </a:lnTo>
                  <a:lnTo>
                    <a:pt x="400408" y="842137"/>
                  </a:lnTo>
                  <a:cubicBezTo>
                    <a:pt x="396657" y="843128"/>
                    <a:pt x="393115" y="842406"/>
                    <a:pt x="389579" y="841459"/>
                  </a:cubicBezTo>
                  <a:lnTo>
                    <a:pt x="66724" y="754949"/>
                  </a:lnTo>
                  <a:cubicBezTo>
                    <a:pt x="18716" y="742085"/>
                    <a:pt x="-9775" y="692738"/>
                    <a:pt x="3088" y="644729"/>
                  </a:cubicBezTo>
                  <a:cubicBezTo>
                    <a:pt x="9521" y="620725"/>
                    <a:pt x="25074" y="601601"/>
                    <a:pt x="45019" y="590086"/>
                  </a:cubicBezTo>
                  <a:cubicBezTo>
                    <a:pt x="64965" y="578570"/>
                    <a:pt x="89304" y="574663"/>
                    <a:pt x="113308" y="581094"/>
                  </a:cubicBezTo>
                  <a:lnTo>
                    <a:pt x="331467" y="639550"/>
                  </a:lnTo>
                  <a:cubicBezTo>
                    <a:pt x="331174" y="629082"/>
                    <a:pt x="332187" y="618690"/>
                    <a:pt x="334991" y="608591"/>
                  </a:cubicBezTo>
                  <a:lnTo>
                    <a:pt x="102377" y="280756"/>
                  </a:lnTo>
                  <a:cubicBezTo>
                    <a:pt x="81796" y="251749"/>
                    <a:pt x="88625" y="211551"/>
                    <a:pt x="117631" y="190969"/>
                  </a:cubicBezTo>
                  <a:cubicBezTo>
                    <a:pt x="146638" y="170387"/>
                    <a:pt x="186836" y="177217"/>
                    <a:pt x="207418" y="206224"/>
                  </a:cubicBezTo>
                  <a:lnTo>
                    <a:pt x="397580" y="474230"/>
                  </a:lnTo>
                  <a:lnTo>
                    <a:pt x="415035" y="455351"/>
                  </a:lnTo>
                  <a:lnTo>
                    <a:pt x="213928" y="107023"/>
                  </a:lnTo>
                  <a:cubicBezTo>
                    <a:pt x="196146" y="76221"/>
                    <a:pt x="206697" y="36836"/>
                    <a:pt x="237500" y="19054"/>
                  </a:cubicBezTo>
                  <a:cubicBezTo>
                    <a:pt x="268300" y="1270"/>
                    <a:pt x="307685" y="11825"/>
                    <a:pt x="325468" y="42625"/>
                  </a:cubicBezTo>
                  <a:lnTo>
                    <a:pt x="527478" y="392517"/>
                  </a:lnTo>
                  <a:lnTo>
                    <a:pt x="543106" y="388979"/>
                  </a:lnTo>
                  <a:lnTo>
                    <a:pt x="406533" y="91264"/>
                  </a:lnTo>
                  <a:cubicBezTo>
                    <a:pt x="391703" y="58936"/>
                    <a:pt x="405888" y="20709"/>
                    <a:pt x="438216" y="5880"/>
                  </a:cubicBezTo>
                  <a:cubicBezTo>
                    <a:pt x="446298" y="2172"/>
                    <a:pt x="454748" y="279"/>
                    <a:pt x="463110" y="28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2359503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テキスト ボックス 92"/>
          <p:cNvSpPr txBox="1"/>
          <p:nvPr/>
        </p:nvSpPr>
        <p:spPr>
          <a:xfrm>
            <a:off x="0" y="4104075"/>
            <a:ext cx="9905999" cy="2862322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18000" b="1" spc="50" dirty="0" smtClean="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手危険</a:t>
            </a:r>
            <a:endParaRPr kumimoji="1" lang="ja-JP" altLang="en-US" sz="18000" b="1" spc="50" dirty="0">
              <a:ln w="38100">
                <a:solidFill>
                  <a:schemeClr val="tx1"/>
                </a:solidFill>
              </a:ln>
              <a:solidFill>
                <a:srgbClr val="FF0000"/>
              </a:solidFill>
              <a:effectLst>
                <a:outerShdw blurRad="12700" dist="50800" dir="2700000" algn="tl" rotWithShape="0">
                  <a:prstClr val="black"/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26" name="グループ化 25"/>
          <p:cNvGrpSpPr/>
          <p:nvPr/>
        </p:nvGrpSpPr>
        <p:grpSpPr>
          <a:xfrm>
            <a:off x="3050450" y="394924"/>
            <a:ext cx="3902800" cy="3449520"/>
            <a:chOff x="4151153" y="2821512"/>
            <a:chExt cx="1612900" cy="1425575"/>
          </a:xfrm>
        </p:grpSpPr>
        <p:grpSp>
          <p:nvGrpSpPr>
            <p:cNvPr id="27" name="グループ化 26"/>
            <p:cNvGrpSpPr/>
            <p:nvPr/>
          </p:nvGrpSpPr>
          <p:grpSpPr>
            <a:xfrm>
              <a:off x="4151153" y="2821512"/>
              <a:ext cx="1612900" cy="1425575"/>
              <a:chOff x="6030753" y="4790012"/>
              <a:chExt cx="1612900" cy="1425575"/>
            </a:xfrm>
          </p:grpSpPr>
          <p:sp>
            <p:nvSpPr>
              <p:cNvPr id="52" name="Freeform 16"/>
              <p:cNvSpPr>
                <a:spLocks/>
              </p:cNvSpPr>
              <p:nvPr/>
            </p:nvSpPr>
            <p:spPr bwMode="auto">
              <a:xfrm>
                <a:off x="6061033" y="4816959"/>
                <a:ext cx="1552340" cy="1371680"/>
              </a:xfrm>
              <a:custGeom>
                <a:avLst/>
                <a:gdLst>
                  <a:gd name="T0" fmla="*/ 28 w 928"/>
                  <a:gd name="T1" fmla="*/ 820 h 820"/>
                  <a:gd name="T2" fmla="*/ 28 w 928"/>
                  <a:gd name="T3" fmla="*/ 820 h 820"/>
                  <a:gd name="T4" fmla="*/ 20 w 928"/>
                  <a:gd name="T5" fmla="*/ 820 h 820"/>
                  <a:gd name="T6" fmla="*/ 12 w 928"/>
                  <a:gd name="T7" fmla="*/ 818 h 820"/>
                  <a:gd name="T8" fmla="*/ 6 w 928"/>
                  <a:gd name="T9" fmla="*/ 814 h 820"/>
                  <a:gd name="T10" fmla="*/ 2 w 928"/>
                  <a:gd name="T11" fmla="*/ 810 h 820"/>
                  <a:gd name="T12" fmla="*/ 0 w 928"/>
                  <a:gd name="T13" fmla="*/ 804 h 820"/>
                  <a:gd name="T14" fmla="*/ 0 w 928"/>
                  <a:gd name="T15" fmla="*/ 796 h 820"/>
                  <a:gd name="T16" fmla="*/ 2 w 928"/>
                  <a:gd name="T17" fmla="*/ 790 h 820"/>
                  <a:gd name="T18" fmla="*/ 4 w 928"/>
                  <a:gd name="T19" fmla="*/ 782 h 820"/>
                  <a:gd name="T20" fmla="*/ 442 w 928"/>
                  <a:gd name="T21" fmla="*/ 16 h 820"/>
                  <a:gd name="T22" fmla="*/ 442 w 928"/>
                  <a:gd name="T23" fmla="*/ 16 h 820"/>
                  <a:gd name="T24" fmla="*/ 446 w 928"/>
                  <a:gd name="T25" fmla="*/ 8 h 820"/>
                  <a:gd name="T26" fmla="*/ 452 w 928"/>
                  <a:gd name="T27" fmla="*/ 4 h 820"/>
                  <a:gd name="T28" fmla="*/ 458 w 928"/>
                  <a:gd name="T29" fmla="*/ 0 h 820"/>
                  <a:gd name="T30" fmla="*/ 464 w 928"/>
                  <a:gd name="T31" fmla="*/ 0 h 820"/>
                  <a:gd name="T32" fmla="*/ 470 w 928"/>
                  <a:gd name="T33" fmla="*/ 0 h 820"/>
                  <a:gd name="T34" fmla="*/ 476 w 928"/>
                  <a:gd name="T35" fmla="*/ 4 h 820"/>
                  <a:gd name="T36" fmla="*/ 482 w 928"/>
                  <a:gd name="T37" fmla="*/ 8 h 820"/>
                  <a:gd name="T38" fmla="*/ 486 w 928"/>
                  <a:gd name="T39" fmla="*/ 16 h 820"/>
                  <a:gd name="T40" fmla="*/ 924 w 928"/>
                  <a:gd name="T41" fmla="*/ 782 h 820"/>
                  <a:gd name="T42" fmla="*/ 924 w 928"/>
                  <a:gd name="T43" fmla="*/ 782 h 820"/>
                  <a:gd name="T44" fmla="*/ 926 w 928"/>
                  <a:gd name="T45" fmla="*/ 790 h 820"/>
                  <a:gd name="T46" fmla="*/ 928 w 928"/>
                  <a:gd name="T47" fmla="*/ 796 h 820"/>
                  <a:gd name="T48" fmla="*/ 928 w 928"/>
                  <a:gd name="T49" fmla="*/ 804 h 820"/>
                  <a:gd name="T50" fmla="*/ 926 w 928"/>
                  <a:gd name="T51" fmla="*/ 810 h 820"/>
                  <a:gd name="T52" fmla="*/ 922 w 928"/>
                  <a:gd name="T53" fmla="*/ 814 h 820"/>
                  <a:gd name="T54" fmla="*/ 916 w 928"/>
                  <a:gd name="T55" fmla="*/ 818 h 820"/>
                  <a:gd name="T56" fmla="*/ 908 w 928"/>
                  <a:gd name="T57" fmla="*/ 820 h 820"/>
                  <a:gd name="T58" fmla="*/ 900 w 928"/>
                  <a:gd name="T59" fmla="*/ 820 h 820"/>
                  <a:gd name="T60" fmla="*/ 28 w 928"/>
                  <a:gd name="T61" fmla="*/ 820 h 8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28" h="820">
                    <a:moveTo>
                      <a:pt x="28" y="820"/>
                    </a:moveTo>
                    <a:lnTo>
                      <a:pt x="28" y="820"/>
                    </a:lnTo>
                    <a:lnTo>
                      <a:pt x="20" y="820"/>
                    </a:lnTo>
                    <a:lnTo>
                      <a:pt x="12" y="818"/>
                    </a:lnTo>
                    <a:lnTo>
                      <a:pt x="6" y="814"/>
                    </a:lnTo>
                    <a:lnTo>
                      <a:pt x="2" y="810"/>
                    </a:lnTo>
                    <a:lnTo>
                      <a:pt x="0" y="804"/>
                    </a:lnTo>
                    <a:lnTo>
                      <a:pt x="0" y="796"/>
                    </a:lnTo>
                    <a:lnTo>
                      <a:pt x="2" y="790"/>
                    </a:lnTo>
                    <a:lnTo>
                      <a:pt x="4" y="782"/>
                    </a:lnTo>
                    <a:lnTo>
                      <a:pt x="442" y="16"/>
                    </a:lnTo>
                    <a:lnTo>
                      <a:pt x="442" y="16"/>
                    </a:lnTo>
                    <a:lnTo>
                      <a:pt x="446" y="8"/>
                    </a:lnTo>
                    <a:lnTo>
                      <a:pt x="452" y="4"/>
                    </a:lnTo>
                    <a:lnTo>
                      <a:pt x="458" y="0"/>
                    </a:lnTo>
                    <a:lnTo>
                      <a:pt x="464" y="0"/>
                    </a:lnTo>
                    <a:lnTo>
                      <a:pt x="470" y="0"/>
                    </a:lnTo>
                    <a:lnTo>
                      <a:pt x="476" y="4"/>
                    </a:lnTo>
                    <a:lnTo>
                      <a:pt x="482" y="8"/>
                    </a:lnTo>
                    <a:lnTo>
                      <a:pt x="486" y="16"/>
                    </a:lnTo>
                    <a:lnTo>
                      <a:pt x="924" y="782"/>
                    </a:lnTo>
                    <a:lnTo>
                      <a:pt x="924" y="782"/>
                    </a:lnTo>
                    <a:lnTo>
                      <a:pt x="926" y="790"/>
                    </a:lnTo>
                    <a:lnTo>
                      <a:pt x="928" y="796"/>
                    </a:lnTo>
                    <a:lnTo>
                      <a:pt x="928" y="804"/>
                    </a:lnTo>
                    <a:lnTo>
                      <a:pt x="926" y="810"/>
                    </a:lnTo>
                    <a:lnTo>
                      <a:pt x="922" y="814"/>
                    </a:lnTo>
                    <a:lnTo>
                      <a:pt x="916" y="818"/>
                    </a:lnTo>
                    <a:lnTo>
                      <a:pt x="908" y="820"/>
                    </a:lnTo>
                    <a:lnTo>
                      <a:pt x="900" y="820"/>
                    </a:lnTo>
                    <a:lnTo>
                      <a:pt x="28" y="820"/>
                    </a:ln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3" name="Freeform 15"/>
              <p:cNvSpPr>
                <a:spLocks/>
              </p:cNvSpPr>
              <p:nvPr/>
            </p:nvSpPr>
            <p:spPr bwMode="auto">
              <a:xfrm>
                <a:off x="6030753" y="4790012"/>
                <a:ext cx="1612900" cy="1425575"/>
              </a:xfrm>
              <a:custGeom>
                <a:avLst/>
                <a:gdLst/>
                <a:ahLst/>
                <a:cxnLst/>
                <a:rect l="l" t="t" r="r" b="b"/>
                <a:pathLst>
                  <a:path w="1612900" h="1425575">
                    <a:moveTo>
                      <a:pt x="796925" y="66675"/>
                    </a:moveTo>
                    <a:lnTo>
                      <a:pt x="787400" y="73025"/>
                    </a:lnTo>
                    <a:lnTo>
                      <a:pt x="777875" y="79375"/>
                    </a:lnTo>
                    <a:lnTo>
                      <a:pt x="771525" y="92075"/>
                    </a:lnTo>
                    <a:lnTo>
                      <a:pt x="76200" y="1308100"/>
                    </a:lnTo>
                    <a:lnTo>
                      <a:pt x="73025" y="1320800"/>
                    </a:lnTo>
                    <a:lnTo>
                      <a:pt x="69850" y="1330325"/>
                    </a:lnTo>
                    <a:lnTo>
                      <a:pt x="69850" y="1343025"/>
                    </a:lnTo>
                    <a:lnTo>
                      <a:pt x="73025" y="1352550"/>
                    </a:lnTo>
                    <a:lnTo>
                      <a:pt x="79375" y="1358900"/>
                    </a:lnTo>
                    <a:lnTo>
                      <a:pt x="88900" y="1365250"/>
                    </a:lnTo>
                    <a:lnTo>
                      <a:pt x="101600" y="1368425"/>
                    </a:lnTo>
                    <a:lnTo>
                      <a:pt x="114300" y="1368425"/>
                    </a:lnTo>
                    <a:lnTo>
                      <a:pt x="1498600" y="1368425"/>
                    </a:lnTo>
                    <a:lnTo>
                      <a:pt x="1511300" y="1368425"/>
                    </a:lnTo>
                    <a:lnTo>
                      <a:pt x="1524000" y="1365250"/>
                    </a:lnTo>
                    <a:lnTo>
                      <a:pt x="1533525" y="1358900"/>
                    </a:lnTo>
                    <a:lnTo>
                      <a:pt x="1539875" y="1352550"/>
                    </a:lnTo>
                    <a:lnTo>
                      <a:pt x="1543050" y="1343025"/>
                    </a:lnTo>
                    <a:lnTo>
                      <a:pt x="1543050" y="1330325"/>
                    </a:lnTo>
                    <a:lnTo>
                      <a:pt x="1539875" y="1320800"/>
                    </a:lnTo>
                    <a:lnTo>
                      <a:pt x="1536700" y="1308100"/>
                    </a:lnTo>
                    <a:lnTo>
                      <a:pt x="841375" y="92075"/>
                    </a:lnTo>
                    <a:lnTo>
                      <a:pt x="835025" y="79375"/>
                    </a:lnTo>
                    <a:lnTo>
                      <a:pt x="825500" y="73025"/>
                    </a:lnTo>
                    <a:lnTo>
                      <a:pt x="815975" y="66675"/>
                    </a:lnTo>
                    <a:lnTo>
                      <a:pt x="806450" y="66675"/>
                    </a:lnTo>
                    <a:close/>
                    <a:moveTo>
                      <a:pt x="793750" y="0"/>
                    </a:moveTo>
                    <a:lnTo>
                      <a:pt x="806450" y="0"/>
                    </a:lnTo>
                    <a:lnTo>
                      <a:pt x="819150" y="0"/>
                    </a:lnTo>
                    <a:lnTo>
                      <a:pt x="831850" y="3175"/>
                    </a:lnTo>
                    <a:lnTo>
                      <a:pt x="841375" y="9525"/>
                    </a:lnTo>
                    <a:lnTo>
                      <a:pt x="854075" y="15875"/>
                    </a:lnTo>
                    <a:lnTo>
                      <a:pt x="876300" y="34925"/>
                    </a:lnTo>
                    <a:lnTo>
                      <a:pt x="895350" y="63500"/>
                    </a:lnTo>
                    <a:lnTo>
                      <a:pt x="1593850" y="1270000"/>
                    </a:lnTo>
                    <a:lnTo>
                      <a:pt x="1606550" y="1301750"/>
                    </a:lnTo>
                    <a:lnTo>
                      <a:pt x="1612900" y="1330325"/>
                    </a:lnTo>
                    <a:lnTo>
                      <a:pt x="1612900" y="1346200"/>
                    </a:lnTo>
                    <a:lnTo>
                      <a:pt x="1612900" y="1358900"/>
                    </a:lnTo>
                    <a:lnTo>
                      <a:pt x="1609725" y="1368425"/>
                    </a:lnTo>
                    <a:lnTo>
                      <a:pt x="1603375" y="1381125"/>
                    </a:lnTo>
                    <a:lnTo>
                      <a:pt x="1597025" y="1390650"/>
                    </a:lnTo>
                    <a:lnTo>
                      <a:pt x="1587500" y="1400175"/>
                    </a:lnTo>
                    <a:lnTo>
                      <a:pt x="1577975" y="1406525"/>
                    </a:lnTo>
                    <a:lnTo>
                      <a:pt x="1565275" y="1416050"/>
                    </a:lnTo>
                    <a:lnTo>
                      <a:pt x="1536700" y="1422400"/>
                    </a:lnTo>
                    <a:lnTo>
                      <a:pt x="1501775" y="1425575"/>
                    </a:lnTo>
                    <a:lnTo>
                      <a:pt x="111125" y="1425575"/>
                    </a:lnTo>
                    <a:lnTo>
                      <a:pt x="76200" y="1422400"/>
                    </a:lnTo>
                    <a:lnTo>
                      <a:pt x="47625" y="1416050"/>
                    </a:lnTo>
                    <a:lnTo>
                      <a:pt x="34925" y="1406525"/>
                    </a:lnTo>
                    <a:lnTo>
                      <a:pt x="25400" y="1400175"/>
                    </a:lnTo>
                    <a:lnTo>
                      <a:pt x="15875" y="1390650"/>
                    </a:lnTo>
                    <a:lnTo>
                      <a:pt x="9525" y="1381125"/>
                    </a:lnTo>
                    <a:lnTo>
                      <a:pt x="3175" y="1368425"/>
                    </a:lnTo>
                    <a:lnTo>
                      <a:pt x="0" y="1358900"/>
                    </a:lnTo>
                    <a:lnTo>
                      <a:pt x="0" y="1346200"/>
                    </a:lnTo>
                    <a:lnTo>
                      <a:pt x="0" y="1330325"/>
                    </a:lnTo>
                    <a:lnTo>
                      <a:pt x="6350" y="1301750"/>
                    </a:lnTo>
                    <a:lnTo>
                      <a:pt x="19050" y="1270000"/>
                    </a:lnTo>
                    <a:lnTo>
                      <a:pt x="717550" y="63500"/>
                    </a:lnTo>
                    <a:lnTo>
                      <a:pt x="736600" y="34925"/>
                    </a:lnTo>
                    <a:lnTo>
                      <a:pt x="758825" y="15875"/>
                    </a:lnTo>
                    <a:lnTo>
                      <a:pt x="771525" y="9525"/>
                    </a:lnTo>
                    <a:lnTo>
                      <a:pt x="781050" y="3175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28" name="正方形/長方形 5"/>
            <p:cNvSpPr/>
            <p:nvPr/>
          </p:nvSpPr>
          <p:spPr bwMode="auto">
            <a:xfrm>
              <a:off x="4549431" y="3340676"/>
              <a:ext cx="914357" cy="849606"/>
            </a:xfrm>
            <a:custGeom>
              <a:avLst/>
              <a:gdLst/>
              <a:ahLst/>
              <a:cxnLst/>
              <a:rect l="l" t="t" r="r" b="b"/>
              <a:pathLst>
                <a:path w="914357" h="849606">
                  <a:moveTo>
                    <a:pt x="463110" y="28"/>
                  </a:moveTo>
                  <a:cubicBezTo>
                    <a:pt x="488194" y="-723"/>
                    <a:pt x="512477" y="13317"/>
                    <a:pt x="523600" y="37563"/>
                  </a:cubicBezTo>
                  <a:lnTo>
                    <a:pt x="689594" y="399415"/>
                  </a:lnTo>
                  <a:lnTo>
                    <a:pt x="702505" y="404237"/>
                  </a:lnTo>
                  <a:lnTo>
                    <a:pt x="637848" y="128194"/>
                  </a:lnTo>
                  <a:cubicBezTo>
                    <a:pt x="630620" y="97331"/>
                    <a:pt x="649780" y="66450"/>
                    <a:pt x="680642" y="59222"/>
                  </a:cubicBezTo>
                  <a:cubicBezTo>
                    <a:pt x="711505" y="51993"/>
                    <a:pt x="742387" y="71152"/>
                    <a:pt x="749615" y="102015"/>
                  </a:cubicBezTo>
                  <a:lnTo>
                    <a:pt x="857905" y="564343"/>
                  </a:lnTo>
                  <a:lnTo>
                    <a:pt x="878487" y="599993"/>
                  </a:lnTo>
                  <a:cubicBezTo>
                    <a:pt x="924378" y="679477"/>
                    <a:pt x="924849" y="772721"/>
                    <a:pt x="887820" y="849606"/>
                  </a:cubicBezTo>
                  <a:lnTo>
                    <a:pt x="404720" y="849606"/>
                  </a:lnTo>
                  <a:lnTo>
                    <a:pt x="400408" y="842137"/>
                  </a:lnTo>
                  <a:cubicBezTo>
                    <a:pt x="396657" y="843128"/>
                    <a:pt x="393115" y="842406"/>
                    <a:pt x="389579" y="841459"/>
                  </a:cubicBezTo>
                  <a:lnTo>
                    <a:pt x="66724" y="754949"/>
                  </a:lnTo>
                  <a:cubicBezTo>
                    <a:pt x="18716" y="742085"/>
                    <a:pt x="-9775" y="692738"/>
                    <a:pt x="3088" y="644729"/>
                  </a:cubicBezTo>
                  <a:cubicBezTo>
                    <a:pt x="9521" y="620725"/>
                    <a:pt x="25074" y="601601"/>
                    <a:pt x="45019" y="590086"/>
                  </a:cubicBezTo>
                  <a:cubicBezTo>
                    <a:pt x="64965" y="578570"/>
                    <a:pt x="89304" y="574663"/>
                    <a:pt x="113308" y="581094"/>
                  </a:cubicBezTo>
                  <a:lnTo>
                    <a:pt x="331467" y="639550"/>
                  </a:lnTo>
                  <a:cubicBezTo>
                    <a:pt x="331174" y="629082"/>
                    <a:pt x="332187" y="618690"/>
                    <a:pt x="334991" y="608591"/>
                  </a:cubicBezTo>
                  <a:lnTo>
                    <a:pt x="102377" y="280756"/>
                  </a:lnTo>
                  <a:cubicBezTo>
                    <a:pt x="81796" y="251749"/>
                    <a:pt x="88625" y="211551"/>
                    <a:pt x="117631" y="190969"/>
                  </a:cubicBezTo>
                  <a:cubicBezTo>
                    <a:pt x="146638" y="170387"/>
                    <a:pt x="186836" y="177217"/>
                    <a:pt x="207418" y="206224"/>
                  </a:cubicBezTo>
                  <a:lnTo>
                    <a:pt x="397580" y="474230"/>
                  </a:lnTo>
                  <a:lnTo>
                    <a:pt x="415035" y="455351"/>
                  </a:lnTo>
                  <a:lnTo>
                    <a:pt x="213928" y="107023"/>
                  </a:lnTo>
                  <a:cubicBezTo>
                    <a:pt x="196146" y="76221"/>
                    <a:pt x="206697" y="36836"/>
                    <a:pt x="237500" y="19054"/>
                  </a:cubicBezTo>
                  <a:cubicBezTo>
                    <a:pt x="268300" y="1270"/>
                    <a:pt x="307685" y="11825"/>
                    <a:pt x="325468" y="42625"/>
                  </a:cubicBezTo>
                  <a:lnTo>
                    <a:pt x="527478" y="392517"/>
                  </a:lnTo>
                  <a:lnTo>
                    <a:pt x="543106" y="388979"/>
                  </a:lnTo>
                  <a:lnTo>
                    <a:pt x="406533" y="91264"/>
                  </a:lnTo>
                  <a:cubicBezTo>
                    <a:pt x="391703" y="58936"/>
                    <a:pt x="405888" y="20709"/>
                    <a:pt x="438216" y="5880"/>
                  </a:cubicBezTo>
                  <a:cubicBezTo>
                    <a:pt x="446298" y="2172"/>
                    <a:pt x="454748" y="279"/>
                    <a:pt x="463110" y="28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7490655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テキスト ボックス 7"/>
          <p:cNvSpPr txBox="1"/>
          <p:nvPr/>
        </p:nvSpPr>
        <p:spPr>
          <a:xfrm>
            <a:off x="2450" y="433117"/>
            <a:ext cx="9905999" cy="1015663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ja-JP" altLang="en-US" sz="6000" b="1" spc="50" dirty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危ない！危険！</a:t>
            </a:r>
            <a:endParaRPr kumimoji="1" lang="ja-JP" altLang="en-US" sz="6000" b="1" spc="50" dirty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30" name="テキスト ボックス 29"/>
          <p:cNvSpPr txBox="1"/>
          <p:nvPr/>
        </p:nvSpPr>
        <p:spPr>
          <a:xfrm>
            <a:off x="0" y="4565740"/>
            <a:ext cx="9905999" cy="2400657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15000" b="1" spc="50" dirty="0" smtClean="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手危険</a:t>
            </a:r>
            <a:endParaRPr kumimoji="1" lang="ja-JP" altLang="en-US" sz="15000" b="1" spc="50" dirty="0">
              <a:ln w="38100">
                <a:solidFill>
                  <a:schemeClr val="tx1"/>
                </a:solidFill>
              </a:ln>
              <a:solidFill>
                <a:srgbClr val="FF0000"/>
              </a:solidFill>
              <a:effectLst>
                <a:outerShdw blurRad="12700" dist="50800" dir="2700000" algn="tl" rotWithShape="0">
                  <a:prstClr val="black"/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27" name="グループ化 26"/>
          <p:cNvGrpSpPr/>
          <p:nvPr/>
        </p:nvGrpSpPr>
        <p:grpSpPr>
          <a:xfrm>
            <a:off x="3381940" y="1409700"/>
            <a:ext cx="3239820" cy="2863540"/>
            <a:chOff x="4151153" y="2821512"/>
            <a:chExt cx="1612900" cy="1425575"/>
          </a:xfrm>
        </p:grpSpPr>
        <p:grpSp>
          <p:nvGrpSpPr>
            <p:cNvPr id="28" name="グループ化 27"/>
            <p:cNvGrpSpPr/>
            <p:nvPr/>
          </p:nvGrpSpPr>
          <p:grpSpPr>
            <a:xfrm>
              <a:off x="4151153" y="2821512"/>
              <a:ext cx="1612900" cy="1425575"/>
              <a:chOff x="6030753" y="4790012"/>
              <a:chExt cx="1612900" cy="1425575"/>
            </a:xfrm>
          </p:grpSpPr>
          <p:sp>
            <p:nvSpPr>
              <p:cNvPr id="54" name="Freeform 16"/>
              <p:cNvSpPr>
                <a:spLocks/>
              </p:cNvSpPr>
              <p:nvPr/>
            </p:nvSpPr>
            <p:spPr bwMode="auto">
              <a:xfrm>
                <a:off x="6061033" y="4816959"/>
                <a:ext cx="1552340" cy="1371680"/>
              </a:xfrm>
              <a:custGeom>
                <a:avLst/>
                <a:gdLst>
                  <a:gd name="T0" fmla="*/ 28 w 928"/>
                  <a:gd name="T1" fmla="*/ 820 h 820"/>
                  <a:gd name="T2" fmla="*/ 28 w 928"/>
                  <a:gd name="T3" fmla="*/ 820 h 820"/>
                  <a:gd name="T4" fmla="*/ 20 w 928"/>
                  <a:gd name="T5" fmla="*/ 820 h 820"/>
                  <a:gd name="T6" fmla="*/ 12 w 928"/>
                  <a:gd name="T7" fmla="*/ 818 h 820"/>
                  <a:gd name="T8" fmla="*/ 6 w 928"/>
                  <a:gd name="T9" fmla="*/ 814 h 820"/>
                  <a:gd name="T10" fmla="*/ 2 w 928"/>
                  <a:gd name="T11" fmla="*/ 810 h 820"/>
                  <a:gd name="T12" fmla="*/ 0 w 928"/>
                  <a:gd name="T13" fmla="*/ 804 h 820"/>
                  <a:gd name="T14" fmla="*/ 0 w 928"/>
                  <a:gd name="T15" fmla="*/ 796 h 820"/>
                  <a:gd name="T16" fmla="*/ 2 w 928"/>
                  <a:gd name="T17" fmla="*/ 790 h 820"/>
                  <a:gd name="T18" fmla="*/ 4 w 928"/>
                  <a:gd name="T19" fmla="*/ 782 h 820"/>
                  <a:gd name="T20" fmla="*/ 442 w 928"/>
                  <a:gd name="T21" fmla="*/ 16 h 820"/>
                  <a:gd name="T22" fmla="*/ 442 w 928"/>
                  <a:gd name="T23" fmla="*/ 16 h 820"/>
                  <a:gd name="T24" fmla="*/ 446 w 928"/>
                  <a:gd name="T25" fmla="*/ 8 h 820"/>
                  <a:gd name="T26" fmla="*/ 452 w 928"/>
                  <a:gd name="T27" fmla="*/ 4 h 820"/>
                  <a:gd name="T28" fmla="*/ 458 w 928"/>
                  <a:gd name="T29" fmla="*/ 0 h 820"/>
                  <a:gd name="T30" fmla="*/ 464 w 928"/>
                  <a:gd name="T31" fmla="*/ 0 h 820"/>
                  <a:gd name="T32" fmla="*/ 470 w 928"/>
                  <a:gd name="T33" fmla="*/ 0 h 820"/>
                  <a:gd name="T34" fmla="*/ 476 w 928"/>
                  <a:gd name="T35" fmla="*/ 4 h 820"/>
                  <a:gd name="T36" fmla="*/ 482 w 928"/>
                  <a:gd name="T37" fmla="*/ 8 h 820"/>
                  <a:gd name="T38" fmla="*/ 486 w 928"/>
                  <a:gd name="T39" fmla="*/ 16 h 820"/>
                  <a:gd name="T40" fmla="*/ 924 w 928"/>
                  <a:gd name="T41" fmla="*/ 782 h 820"/>
                  <a:gd name="T42" fmla="*/ 924 w 928"/>
                  <a:gd name="T43" fmla="*/ 782 h 820"/>
                  <a:gd name="T44" fmla="*/ 926 w 928"/>
                  <a:gd name="T45" fmla="*/ 790 h 820"/>
                  <a:gd name="T46" fmla="*/ 928 w 928"/>
                  <a:gd name="T47" fmla="*/ 796 h 820"/>
                  <a:gd name="T48" fmla="*/ 928 w 928"/>
                  <a:gd name="T49" fmla="*/ 804 h 820"/>
                  <a:gd name="T50" fmla="*/ 926 w 928"/>
                  <a:gd name="T51" fmla="*/ 810 h 820"/>
                  <a:gd name="T52" fmla="*/ 922 w 928"/>
                  <a:gd name="T53" fmla="*/ 814 h 820"/>
                  <a:gd name="T54" fmla="*/ 916 w 928"/>
                  <a:gd name="T55" fmla="*/ 818 h 820"/>
                  <a:gd name="T56" fmla="*/ 908 w 928"/>
                  <a:gd name="T57" fmla="*/ 820 h 820"/>
                  <a:gd name="T58" fmla="*/ 900 w 928"/>
                  <a:gd name="T59" fmla="*/ 820 h 820"/>
                  <a:gd name="T60" fmla="*/ 28 w 928"/>
                  <a:gd name="T61" fmla="*/ 820 h 8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28" h="820">
                    <a:moveTo>
                      <a:pt x="28" y="820"/>
                    </a:moveTo>
                    <a:lnTo>
                      <a:pt x="28" y="820"/>
                    </a:lnTo>
                    <a:lnTo>
                      <a:pt x="20" y="820"/>
                    </a:lnTo>
                    <a:lnTo>
                      <a:pt x="12" y="818"/>
                    </a:lnTo>
                    <a:lnTo>
                      <a:pt x="6" y="814"/>
                    </a:lnTo>
                    <a:lnTo>
                      <a:pt x="2" y="810"/>
                    </a:lnTo>
                    <a:lnTo>
                      <a:pt x="0" y="804"/>
                    </a:lnTo>
                    <a:lnTo>
                      <a:pt x="0" y="796"/>
                    </a:lnTo>
                    <a:lnTo>
                      <a:pt x="2" y="790"/>
                    </a:lnTo>
                    <a:lnTo>
                      <a:pt x="4" y="782"/>
                    </a:lnTo>
                    <a:lnTo>
                      <a:pt x="442" y="16"/>
                    </a:lnTo>
                    <a:lnTo>
                      <a:pt x="442" y="16"/>
                    </a:lnTo>
                    <a:lnTo>
                      <a:pt x="446" y="8"/>
                    </a:lnTo>
                    <a:lnTo>
                      <a:pt x="452" y="4"/>
                    </a:lnTo>
                    <a:lnTo>
                      <a:pt x="458" y="0"/>
                    </a:lnTo>
                    <a:lnTo>
                      <a:pt x="464" y="0"/>
                    </a:lnTo>
                    <a:lnTo>
                      <a:pt x="470" y="0"/>
                    </a:lnTo>
                    <a:lnTo>
                      <a:pt x="476" y="4"/>
                    </a:lnTo>
                    <a:lnTo>
                      <a:pt x="482" y="8"/>
                    </a:lnTo>
                    <a:lnTo>
                      <a:pt x="486" y="16"/>
                    </a:lnTo>
                    <a:lnTo>
                      <a:pt x="924" y="782"/>
                    </a:lnTo>
                    <a:lnTo>
                      <a:pt x="924" y="782"/>
                    </a:lnTo>
                    <a:lnTo>
                      <a:pt x="926" y="790"/>
                    </a:lnTo>
                    <a:lnTo>
                      <a:pt x="928" y="796"/>
                    </a:lnTo>
                    <a:lnTo>
                      <a:pt x="928" y="804"/>
                    </a:lnTo>
                    <a:lnTo>
                      <a:pt x="926" y="810"/>
                    </a:lnTo>
                    <a:lnTo>
                      <a:pt x="922" y="814"/>
                    </a:lnTo>
                    <a:lnTo>
                      <a:pt x="916" y="818"/>
                    </a:lnTo>
                    <a:lnTo>
                      <a:pt x="908" y="820"/>
                    </a:lnTo>
                    <a:lnTo>
                      <a:pt x="900" y="820"/>
                    </a:lnTo>
                    <a:lnTo>
                      <a:pt x="28" y="820"/>
                    </a:ln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5" name="Freeform 15"/>
              <p:cNvSpPr>
                <a:spLocks/>
              </p:cNvSpPr>
              <p:nvPr/>
            </p:nvSpPr>
            <p:spPr bwMode="auto">
              <a:xfrm>
                <a:off x="6030753" y="4790012"/>
                <a:ext cx="1612900" cy="1425575"/>
              </a:xfrm>
              <a:custGeom>
                <a:avLst/>
                <a:gdLst/>
                <a:ahLst/>
                <a:cxnLst/>
                <a:rect l="l" t="t" r="r" b="b"/>
                <a:pathLst>
                  <a:path w="1612900" h="1425575">
                    <a:moveTo>
                      <a:pt x="796925" y="66675"/>
                    </a:moveTo>
                    <a:lnTo>
                      <a:pt x="787400" y="73025"/>
                    </a:lnTo>
                    <a:lnTo>
                      <a:pt x="777875" y="79375"/>
                    </a:lnTo>
                    <a:lnTo>
                      <a:pt x="771525" y="92075"/>
                    </a:lnTo>
                    <a:lnTo>
                      <a:pt x="76200" y="1308100"/>
                    </a:lnTo>
                    <a:lnTo>
                      <a:pt x="73025" y="1320800"/>
                    </a:lnTo>
                    <a:lnTo>
                      <a:pt x="69850" y="1330325"/>
                    </a:lnTo>
                    <a:lnTo>
                      <a:pt x="69850" y="1343025"/>
                    </a:lnTo>
                    <a:lnTo>
                      <a:pt x="73025" y="1352550"/>
                    </a:lnTo>
                    <a:lnTo>
                      <a:pt x="79375" y="1358900"/>
                    </a:lnTo>
                    <a:lnTo>
                      <a:pt x="88900" y="1365250"/>
                    </a:lnTo>
                    <a:lnTo>
                      <a:pt x="101600" y="1368425"/>
                    </a:lnTo>
                    <a:lnTo>
                      <a:pt x="114300" y="1368425"/>
                    </a:lnTo>
                    <a:lnTo>
                      <a:pt x="1498600" y="1368425"/>
                    </a:lnTo>
                    <a:lnTo>
                      <a:pt x="1511300" y="1368425"/>
                    </a:lnTo>
                    <a:lnTo>
                      <a:pt x="1524000" y="1365250"/>
                    </a:lnTo>
                    <a:lnTo>
                      <a:pt x="1533525" y="1358900"/>
                    </a:lnTo>
                    <a:lnTo>
                      <a:pt x="1539875" y="1352550"/>
                    </a:lnTo>
                    <a:lnTo>
                      <a:pt x="1543050" y="1343025"/>
                    </a:lnTo>
                    <a:lnTo>
                      <a:pt x="1543050" y="1330325"/>
                    </a:lnTo>
                    <a:lnTo>
                      <a:pt x="1539875" y="1320800"/>
                    </a:lnTo>
                    <a:lnTo>
                      <a:pt x="1536700" y="1308100"/>
                    </a:lnTo>
                    <a:lnTo>
                      <a:pt x="841375" y="92075"/>
                    </a:lnTo>
                    <a:lnTo>
                      <a:pt x="835025" y="79375"/>
                    </a:lnTo>
                    <a:lnTo>
                      <a:pt x="825500" y="73025"/>
                    </a:lnTo>
                    <a:lnTo>
                      <a:pt x="815975" y="66675"/>
                    </a:lnTo>
                    <a:lnTo>
                      <a:pt x="806450" y="66675"/>
                    </a:lnTo>
                    <a:close/>
                    <a:moveTo>
                      <a:pt x="793750" y="0"/>
                    </a:moveTo>
                    <a:lnTo>
                      <a:pt x="806450" y="0"/>
                    </a:lnTo>
                    <a:lnTo>
                      <a:pt x="819150" y="0"/>
                    </a:lnTo>
                    <a:lnTo>
                      <a:pt x="831850" y="3175"/>
                    </a:lnTo>
                    <a:lnTo>
                      <a:pt x="841375" y="9525"/>
                    </a:lnTo>
                    <a:lnTo>
                      <a:pt x="854075" y="15875"/>
                    </a:lnTo>
                    <a:lnTo>
                      <a:pt x="876300" y="34925"/>
                    </a:lnTo>
                    <a:lnTo>
                      <a:pt x="895350" y="63500"/>
                    </a:lnTo>
                    <a:lnTo>
                      <a:pt x="1593850" y="1270000"/>
                    </a:lnTo>
                    <a:lnTo>
                      <a:pt x="1606550" y="1301750"/>
                    </a:lnTo>
                    <a:lnTo>
                      <a:pt x="1612900" y="1330325"/>
                    </a:lnTo>
                    <a:lnTo>
                      <a:pt x="1612900" y="1346200"/>
                    </a:lnTo>
                    <a:lnTo>
                      <a:pt x="1612900" y="1358900"/>
                    </a:lnTo>
                    <a:lnTo>
                      <a:pt x="1609725" y="1368425"/>
                    </a:lnTo>
                    <a:lnTo>
                      <a:pt x="1603375" y="1381125"/>
                    </a:lnTo>
                    <a:lnTo>
                      <a:pt x="1597025" y="1390650"/>
                    </a:lnTo>
                    <a:lnTo>
                      <a:pt x="1587500" y="1400175"/>
                    </a:lnTo>
                    <a:lnTo>
                      <a:pt x="1577975" y="1406525"/>
                    </a:lnTo>
                    <a:lnTo>
                      <a:pt x="1565275" y="1416050"/>
                    </a:lnTo>
                    <a:lnTo>
                      <a:pt x="1536700" y="1422400"/>
                    </a:lnTo>
                    <a:lnTo>
                      <a:pt x="1501775" y="1425575"/>
                    </a:lnTo>
                    <a:lnTo>
                      <a:pt x="111125" y="1425575"/>
                    </a:lnTo>
                    <a:lnTo>
                      <a:pt x="76200" y="1422400"/>
                    </a:lnTo>
                    <a:lnTo>
                      <a:pt x="47625" y="1416050"/>
                    </a:lnTo>
                    <a:lnTo>
                      <a:pt x="34925" y="1406525"/>
                    </a:lnTo>
                    <a:lnTo>
                      <a:pt x="25400" y="1400175"/>
                    </a:lnTo>
                    <a:lnTo>
                      <a:pt x="15875" y="1390650"/>
                    </a:lnTo>
                    <a:lnTo>
                      <a:pt x="9525" y="1381125"/>
                    </a:lnTo>
                    <a:lnTo>
                      <a:pt x="3175" y="1368425"/>
                    </a:lnTo>
                    <a:lnTo>
                      <a:pt x="0" y="1358900"/>
                    </a:lnTo>
                    <a:lnTo>
                      <a:pt x="0" y="1346200"/>
                    </a:lnTo>
                    <a:lnTo>
                      <a:pt x="0" y="1330325"/>
                    </a:lnTo>
                    <a:lnTo>
                      <a:pt x="6350" y="1301750"/>
                    </a:lnTo>
                    <a:lnTo>
                      <a:pt x="19050" y="1270000"/>
                    </a:lnTo>
                    <a:lnTo>
                      <a:pt x="717550" y="63500"/>
                    </a:lnTo>
                    <a:lnTo>
                      <a:pt x="736600" y="34925"/>
                    </a:lnTo>
                    <a:lnTo>
                      <a:pt x="758825" y="15875"/>
                    </a:lnTo>
                    <a:lnTo>
                      <a:pt x="771525" y="9525"/>
                    </a:lnTo>
                    <a:lnTo>
                      <a:pt x="781050" y="3175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29" name="正方形/長方形 5"/>
            <p:cNvSpPr/>
            <p:nvPr/>
          </p:nvSpPr>
          <p:spPr bwMode="auto">
            <a:xfrm>
              <a:off x="4549431" y="3340676"/>
              <a:ext cx="914357" cy="849606"/>
            </a:xfrm>
            <a:custGeom>
              <a:avLst/>
              <a:gdLst/>
              <a:ahLst/>
              <a:cxnLst/>
              <a:rect l="l" t="t" r="r" b="b"/>
              <a:pathLst>
                <a:path w="914357" h="849606">
                  <a:moveTo>
                    <a:pt x="463110" y="28"/>
                  </a:moveTo>
                  <a:cubicBezTo>
                    <a:pt x="488194" y="-723"/>
                    <a:pt x="512477" y="13317"/>
                    <a:pt x="523600" y="37563"/>
                  </a:cubicBezTo>
                  <a:lnTo>
                    <a:pt x="689594" y="399415"/>
                  </a:lnTo>
                  <a:lnTo>
                    <a:pt x="702505" y="404237"/>
                  </a:lnTo>
                  <a:lnTo>
                    <a:pt x="637848" y="128194"/>
                  </a:lnTo>
                  <a:cubicBezTo>
                    <a:pt x="630620" y="97331"/>
                    <a:pt x="649780" y="66450"/>
                    <a:pt x="680642" y="59222"/>
                  </a:cubicBezTo>
                  <a:cubicBezTo>
                    <a:pt x="711505" y="51993"/>
                    <a:pt x="742387" y="71152"/>
                    <a:pt x="749615" y="102015"/>
                  </a:cubicBezTo>
                  <a:lnTo>
                    <a:pt x="857905" y="564343"/>
                  </a:lnTo>
                  <a:lnTo>
                    <a:pt x="878487" y="599993"/>
                  </a:lnTo>
                  <a:cubicBezTo>
                    <a:pt x="924378" y="679477"/>
                    <a:pt x="924849" y="772721"/>
                    <a:pt x="887820" y="849606"/>
                  </a:cubicBezTo>
                  <a:lnTo>
                    <a:pt x="404720" y="849606"/>
                  </a:lnTo>
                  <a:lnTo>
                    <a:pt x="400408" y="842137"/>
                  </a:lnTo>
                  <a:cubicBezTo>
                    <a:pt x="396657" y="843128"/>
                    <a:pt x="393115" y="842406"/>
                    <a:pt x="389579" y="841459"/>
                  </a:cubicBezTo>
                  <a:lnTo>
                    <a:pt x="66724" y="754949"/>
                  </a:lnTo>
                  <a:cubicBezTo>
                    <a:pt x="18716" y="742085"/>
                    <a:pt x="-9775" y="692738"/>
                    <a:pt x="3088" y="644729"/>
                  </a:cubicBezTo>
                  <a:cubicBezTo>
                    <a:pt x="9521" y="620725"/>
                    <a:pt x="25074" y="601601"/>
                    <a:pt x="45019" y="590086"/>
                  </a:cubicBezTo>
                  <a:cubicBezTo>
                    <a:pt x="64965" y="578570"/>
                    <a:pt x="89304" y="574663"/>
                    <a:pt x="113308" y="581094"/>
                  </a:cubicBezTo>
                  <a:lnTo>
                    <a:pt x="331467" y="639550"/>
                  </a:lnTo>
                  <a:cubicBezTo>
                    <a:pt x="331174" y="629082"/>
                    <a:pt x="332187" y="618690"/>
                    <a:pt x="334991" y="608591"/>
                  </a:cubicBezTo>
                  <a:lnTo>
                    <a:pt x="102377" y="280756"/>
                  </a:lnTo>
                  <a:cubicBezTo>
                    <a:pt x="81796" y="251749"/>
                    <a:pt x="88625" y="211551"/>
                    <a:pt x="117631" y="190969"/>
                  </a:cubicBezTo>
                  <a:cubicBezTo>
                    <a:pt x="146638" y="170387"/>
                    <a:pt x="186836" y="177217"/>
                    <a:pt x="207418" y="206224"/>
                  </a:cubicBezTo>
                  <a:lnTo>
                    <a:pt x="397580" y="474230"/>
                  </a:lnTo>
                  <a:lnTo>
                    <a:pt x="415035" y="455351"/>
                  </a:lnTo>
                  <a:lnTo>
                    <a:pt x="213928" y="107023"/>
                  </a:lnTo>
                  <a:cubicBezTo>
                    <a:pt x="196146" y="76221"/>
                    <a:pt x="206697" y="36836"/>
                    <a:pt x="237500" y="19054"/>
                  </a:cubicBezTo>
                  <a:cubicBezTo>
                    <a:pt x="268300" y="1270"/>
                    <a:pt x="307685" y="11825"/>
                    <a:pt x="325468" y="42625"/>
                  </a:cubicBezTo>
                  <a:lnTo>
                    <a:pt x="527478" y="392517"/>
                  </a:lnTo>
                  <a:lnTo>
                    <a:pt x="543106" y="388979"/>
                  </a:lnTo>
                  <a:lnTo>
                    <a:pt x="406533" y="91264"/>
                  </a:lnTo>
                  <a:cubicBezTo>
                    <a:pt x="391703" y="58936"/>
                    <a:pt x="405888" y="20709"/>
                    <a:pt x="438216" y="5880"/>
                  </a:cubicBezTo>
                  <a:cubicBezTo>
                    <a:pt x="446298" y="2172"/>
                    <a:pt x="454748" y="279"/>
                    <a:pt x="463110" y="28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8451706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テキスト ボックス 29"/>
          <p:cNvSpPr txBox="1"/>
          <p:nvPr/>
        </p:nvSpPr>
        <p:spPr>
          <a:xfrm>
            <a:off x="0" y="4565740"/>
            <a:ext cx="9905999" cy="2400657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15000" b="1" spc="50" dirty="0" smtClean="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手危険</a:t>
            </a:r>
            <a:endParaRPr kumimoji="1" lang="ja-JP" altLang="en-US" sz="15000" b="1" spc="50" dirty="0">
              <a:ln w="38100">
                <a:solidFill>
                  <a:schemeClr val="tx1"/>
                </a:solidFill>
              </a:ln>
              <a:solidFill>
                <a:srgbClr val="FF0000"/>
              </a:solidFill>
              <a:effectLst>
                <a:outerShdw blurRad="12700" dist="50800" dir="2700000" algn="tl" rotWithShape="0">
                  <a:prstClr val="black"/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27" name="テキスト ボックス 26"/>
          <p:cNvSpPr txBox="1"/>
          <p:nvPr/>
        </p:nvSpPr>
        <p:spPr>
          <a:xfrm>
            <a:off x="2450" y="433117"/>
            <a:ext cx="9905999" cy="1015663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ja-JP" altLang="en-US" sz="6000" b="1" spc="50" dirty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よそ見しないで</a:t>
            </a:r>
            <a:endParaRPr kumimoji="1" lang="ja-JP" altLang="en-US" sz="6000" b="1" spc="50" dirty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28" name="グループ化 27"/>
          <p:cNvGrpSpPr/>
          <p:nvPr/>
        </p:nvGrpSpPr>
        <p:grpSpPr>
          <a:xfrm>
            <a:off x="3381940" y="1409700"/>
            <a:ext cx="3239820" cy="2863540"/>
            <a:chOff x="4151153" y="2821512"/>
            <a:chExt cx="1612900" cy="1425575"/>
          </a:xfrm>
        </p:grpSpPr>
        <p:grpSp>
          <p:nvGrpSpPr>
            <p:cNvPr id="29" name="グループ化 28"/>
            <p:cNvGrpSpPr/>
            <p:nvPr/>
          </p:nvGrpSpPr>
          <p:grpSpPr>
            <a:xfrm>
              <a:off x="4151153" y="2821512"/>
              <a:ext cx="1612900" cy="1425575"/>
              <a:chOff x="6030753" y="4790012"/>
              <a:chExt cx="1612900" cy="1425575"/>
            </a:xfrm>
          </p:grpSpPr>
          <p:sp>
            <p:nvSpPr>
              <p:cNvPr id="55" name="Freeform 16"/>
              <p:cNvSpPr>
                <a:spLocks/>
              </p:cNvSpPr>
              <p:nvPr/>
            </p:nvSpPr>
            <p:spPr bwMode="auto">
              <a:xfrm>
                <a:off x="6061033" y="4816959"/>
                <a:ext cx="1552340" cy="1371680"/>
              </a:xfrm>
              <a:custGeom>
                <a:avLst/>
                <a:gdLst>
                  <a:gd name="T0" fmla="*/ 28 w 928"/>
                  <a:gd name="T1" fmla="*/ 820 h 820"/>
                  <a:gd name="T2" fmla="*/ 28 w 928"/>
                  <a:gd name="T3" fmla="*/ 820 h 820"/>
                  <a:gd name="T4" fmla="*/ 20 w 928"/>
                  <a:gd name="T5" fmla="*/ 820 h 820"/>
                  <a:gd name="T6" fmla="*/ 12 w 928"/>
                  <a:gd name="T7" fmla="*/ 818 h 820"/>
                  <a:gd name="T8" fmla="*/ 6 w 928"/>
                  <a:gd name="T9" fmla="*/ 814 h 820"/>
                  <a:gd name="T10" fmla="*/ 2 w 928"/>
                  <a:gd name="T11" fmla="*/ 810 h 820"/>
                  <a:gd name="T12" fmla="*/ 0 w 928"/>
                  <a:gd name="T13" fmla="*/ 804 h 820"/>
                  <a:gd name="T14" fmla="*/ 0 w 928"/>
                  <a:gd name="T15" fmla="*/ 796 h 820"/>
                  <a:gd name="T16" fmla="*/ 2 w 928"/>
                  <a:gd name="T17" fmla="*/ 790 h 820"/>
                  <a:gd name="T18" fmla="*/ 4 w 928"/>
                  <a:gd name="T19" fmla="*/ 782 h 820"/>
                  <a:gd name="T20" fmla="*/ 442 w 928"/>
                  <a:gd name="T21" fmla="*/ 16 h 820"/>
                  <a:gd name="T22" fmla="*/ 442 w 928"/>
                  <a:gd name="T23" fmla="*/ 16 h 820"/>
                  <a:gd name="T24" fmla="*/ 446 w 928"/>
                  <a:gd name="T25" fmla="*/ 8 h 820"/>
                  <a:gd name="T26" fmla="*/ 452 w 928"/>
                  <a:gd name="T27" fmla="*/ 4 h 820"/>
                  <a:gd name="T28" fmla="*/ 458 w 928"/>
                  <a:gd name="T29" fmla="*/ 0 h 820"/>
                  <a:gd name="T30" fmla="*/ 464 w 928"/>
                  <a:gd name="T31" fmla="*/ 0 h 820"/>
                  <a:gd name="T32" fmla="*/ 470 w 928"/>
                  <a:gd name="T33" fmla="*/ 0 h 820"/>
                  <a:gd name="T34" fmla="*/ 476 w 928"/>
                  <a:gd name="T35" fmla="*/ 4 h 820"/>
                  <a:gd name="T36" fmla="*/ 482 w 928"/>
                  <a:gd name="T37" fmla="*/ 8 h 820"/>
                  <a:gd name="T38" fmla="*/ 486 w 928"/>
                  <a:gd name="T39" fmla="*/ 16 h 820"/>
                  <a:gd name="T40" fmla="*/ 924 w 928"/>
                  <a:gd name="T41" fmla="*/ 782 h 820"/>
                  <a:gd name="T42" fmla="*/ 924 w 928"/>
                  <a:gd name="T43" fmla="*/ 782 h 820"/>
                  <a:gd name="T44" fmla="*/ 926 w 928"/>
                  <a:gd name="T45" fmla="*/ 790 h 820"/>
                  <a:gd name="T46" fmla="*/ 928 w 928"/>
                  <a:gd name="T47" fmla="*/ 796 h 820"/>
                  <a:gd name="T48" fmla="*/ 928 w 928"/>
                  <a:gd name="T49" fmla="*/ 804 h 820"/>
                  <a:gd name="T50" fmla="*/ 926 w 928"/>
                  <a:gd name="T51" fmla="*/ 810 h 820"/>
                  <a:gd name="T52" fmla="*/ 922 w 928"/>
                  <a:gd name="T53" fmla="*/ 814 h 820"/>
                  <a:gd name="T54" fmla="*/ 916 w 928"/>
                  <a:gd name="T55" fmla="*/ 818 h 820"/>
                  <a:gd name="T56" fmla="*/ 908 w 928"/>
                  <a:gd name="T57" fmla="*/ 820 h 820"/>
                  <a:gd name="T58" fmla="*/ 900 w 928"/>
                  <a:gd name="T59" fmla="*/ 820 h 820"/>
                  <a:gd name="T60" fmla="*/ 28 w 928"/>
                  <a:gd name="T61" fmla="*/ 820 h 8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928" h="820">
                    <a:moveTo>
                      <a:pt x="28" y="820"/>
                    </a:moveTo>
                    <a:lnTo>
                      <a:pt x="28" y="820"/>
                    </a:lnTo>
                    <a:lnTo>
                      <a:pt x="20" y="820"/>
                    </a:lnTo>
                    <a:lnTo>
                      <a:pt x="12" y="818"/>
                    </a:lnTo>
                    <a:lnTo>
                      <a:pt x="6" y="814"/>
                    </a:lnTo>
                    <a:lnTo>
                      <a:pt x="2" y="810"/>
                    </a:lnTo>
                    <a:lnTo>
                      <a:pt x="0" y="804"/>
                    </a:lnTo>
                    <a:lnTo>
                      <a:pt x="0" y="796"/>
                    </a:lnTo>
                    <a:lnTo>
                      <a:pt x="2" y="790"/>
                    </a:lnTo>
                    <a:lnTo>
                      <a:pt x="4" y="782"/>
                    </a:lnTo>
                    <a:lnTo>
                      <a:pt x="442" y="16"/>
                    </a:lnTo>
                    <a:lnTo>
                      <a:pt x="442" y="16"/>
                    </a:lnTo>
                    <a:lnTo>
                      <a:pt x="446" y="8"/>
                    </a:lnTo>
                    <a:lnTo>
                      <a:pt x="452" y="4"/>
                    </a:lnTo>
                    <a:lnTo>
                      <a:pt x="458" y="0"/>
                    </a:lnTo>
                    <a:lnTo>
                      <a:pt x="464" y="0"/>
                    </a:lnTo>
                    <a:lnTo>
                      <a:pt x="470" y="0"/>
                    </a:lnTo>
                    <a:lnTo>
                      <a:pt x="476" y="4"/>
                    </a:lnTo>
                    <a:lnTo>
                      <a:pt x="482" y="8"/>
                    </a:lnTo>
                    <a:lnTo>
                      <a:pt x="486" y="16"/>
                    </a:lnTo>
                    <a:lnTo>
                      <a:pt x="924" y="782"/>
                    </a:lnTo>
                    <a:lnTo>
                      <a:pt x="924" y="782"/>
                    </a:lnTo>
                    <a:lnTo>
                      <a:pt x="926" y="790"/>
                    </a:lnTo>
                    <a:lnTo>
                      <a:pt x="928" y="796"/>
                    </a:lnTo>
                    <a:lnTo>
                      <a:pt x="928" y="804"/>
                    </a:lnTo>
                    <a:lnTo>
                      <a:pt x="926" y="810"/>
                    </a:lnTo>
                    <a:lnTo>
                      <a:pt x="922" y="814"/>
                    </a:lnTo>
                    <a:lnTo>
                      <a:pt x="916" y="818"/>
                    </a:lnTo>
                    <a:lnTo>
                      <a:pt x="908" y="820"/>
                    </a:lnTo>
                    <a:lnTo>
                      <a:pt x="900" y="820"/>
                    </a:lnTo>
                    <a:lnTo>
                      <a:pt x="28" y="820"/>
                    </a:ln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6" name="Freeform 15"/>
              <p:cNvSpPr>
                <a:spLocks/>
              </p:cNvSpPr>
              <p:nvPr/>
            </p:nvSpPr>
            <p:spPr bwMode="auto">
              <a:xfrm>
                <a:off x="6030753" y="4790012"/>
                <a:ext cx="1612900" cy="1425575"/>
              </a:xfrm>
              <a:custGeom>
                <a:avLst/>
                <a:gdLst/>
                <a:ahLst/>
                <a:cxnLst/>
                <a:rect l="l" t="t" r="r" b="b"/>
                <a:pathLst>
                  <a:path w="1612900" h="1425575">
                    <a:moveTo>
                      <a:pt x="796925" y="66675"/>
                    </a:moveTo>
                    <a:lnTo>
                      <a:pt x="787400" y="73025"/>
                    </a:lnTo>
                    <a:lnTo>
                      <a:pt x="777875" y="79375"/>
                    </a:lnTo>
                    <a:lnTo>
                      <a:pt x="771525" y="92075"/>
                    </a:lnTo>
                    <a:lnTo>
                      <a:pt x="76200" y="1308100"/>
                    </a:lnTo>
                    <a:lnTo>
                      <a:pt x="73025" y="1320800"/>
                    </a:lnTo>
                    <a:lnTo>
                      <a:pt x="69850" y="1330325"/>
                    </a:lnTo>
                    <a:lnTo>
                      <a:pt x="69850" y="1343025"/>
                    </a:lnTo>
                    <a:lnTo>
                      <a:pt x="73025" y="1352550"/>
                    </a:lnTo>
                    <a:lnTo>
                      <a:pt x="79375" y="1358900"/>
                    </a:lnTo>
                    <a:lnTo>
                      <a:pt x="88900" y="1365250"/>
                    </a:lnTo>
                    <a:lnTo>
                      <a:pt x="101600" y="1368425"/>
                    </a:lnTo>
                    <a:lnTo>
                      <a:pt x="114300" y="1368425"/>
                    </a:lnTo>
                    <a:lnTo>
                      <a:pt x="1498600" y="1368425"/>
                    </a:lnTo>
                    <a:lnTo>
                      <a:pt x="1511300" y="1368425"/>
                    </a:lnTo>
                    <a:lnTo>
                      <a:pt x="1524000" y="1365250"/>
                    </a:lnTo>
                    <a:lnTo>
                      <a:pt x="1533525" y="1358900"/>
                    </a:lnTo>
                    <a:lnTo>
                      <a:pt x="1539875" y="1352550"/>
                    </a:lnTo>
                    <a:lnTo>
                      <a:pt x="1543050" y="1343025"/>
                    </a:lnTo>
                    <a:lnTo>
                      <a:pt x="1543050" y="1330325"/>
                    </a:lnTo>
                    <a:lnTo>
                      <a:pt x="1539875" y="1320800"/>
                    </a:lnTo>
                    <a:lnTo>
                      <a:pt x="1536700" y="1308100"/>
                    </a:lnTo>
                    <a:lnTo>
                      <a:pt x="841375" y="92075"/>
                    </a:lnTo>
                    <a:lnTo>
                      <a:pt x="835025" y="79375"/>
                    </a:lnTo>
                    <a:lnTo>
                      <a:pt x="825500" y="73025"/>
                    </a:lnTo>
                    <a:lnTo>
                      <a:pt x="815975" y="66675"/>
                    </a:lnTo>
                    <a:lnTo>
                      <a:pt x="806450" y="66675"/>
                    </a:lnTo>
                    <a:close/>
                    <a:moveTo>
                      <a:pt x="793750" y="0"/>
                    </a:moveTo>
                    <a:lnTo>
                      <a:pt x="806450" y="0"/>
                    </a:lnTo>
                    <a:lnTo>
                      <a:pt x="819150" y="0"/>
                    </a:lnTo>
                    <a:lnTo>
                      <a:pt x="831850" y="3175"/>
                    </a:lnTo>
                    <a:lnTo>
                      <a:pt x="841375" y="9525"/>
                    </a:lnTo>
                    <a:lnTo>
                      <a:pt x="854075" y="15875"/>
                    </a:lnTo>
                    <a:lnTo>
                      <a:pt x="876300" y="34925"/>
                    </a:lnTo>
                    <a:lnTo>
                      <a:pt x="895350" y="63500"/>
                    </a:lnTo>
                    <a:lnTo>
                      <a:pt x="1593850" y="1270000"/>
                    </a:lnTo>
                    <a:lnTo>
                      <a:pt x="1606550" y="1301750"/>
                    </a:lnTo>
                    <a:lnTo>
                      <a:pt x="1612900" y="1330325"/>
                    </a:lnTo>
                    <a:lnTo>
                      <a:pt x="1612900" y="1346200"/>
                    </a:lnTo>
                    <a:lnTo>
                      <a:pt x="1612900" y="1358900"/>
                    </a:lnTo>
                    <a:lnTo>
                      <a:pt x="1609725" y="1368425"/>
                    </a:lnTo>
                    <a:lnTo>
                      <a:pt x="1603375" y="1381125"/>
                    </a:lnTo>
                    <a:lnTo>
                      <a:pt x="1597025" y="1390650"/>
                    </a:lnTo>
                    <a:lnTo>
                      <a:pt x="1587500" y="1400175"/>
                    </a:lnTo>
                    <a:lnTo>
                      <a:pt x="1577975" y="1406525"/>
                    </a:lnTo>
                    <a:lnTo>
                      <a:pt x="1565275" y="1416050"/>
                    </a:lnTo>
                    <a:lnTo>
                      <a:pt x="1536700" y="1422400"/>
                    </a:lnTo>
                    <a:lnTo>
                      <a:pt x="1501775" y="1425575"/>
                    </a:lnTo>
                    <a:lnTo>
                      <a:pt x="111125" y="1425575"/>
                    </a:lnTo>
                    <a:lnTo>
                      <a:pt x="76200" y="1422400"/>
                    </a:lnTo>
                    <a:lnTo>
                      <a:pt x="47625" y="1416050"/>
                    </a:lnTo>
                    <a:lnTo>
                      <a:pt x="34925" y="1406525"/>
                    </a:lnTo>
                    <a:lnTo>
                      <a:pt x="25400" y="1400175"/>
                    </a:lnTo>
                    <a:lnTo>
                      <a:pt x="15875" y="1390650"/>
                    </a:lnTo>
                    <a:lnTo>
                      <a:pt x="9525" y="1381125"/>
                    </a:lnTo>
                    <a:lnTo>
                      <a:pt x="3175" y="1368425"/>
                    </a:lnTo>
                    <a:lnTo>
                      <a:pt x="0" y="1358900"/>
                    </a:lnTo>
                    <a:lnTo>
                      <a:pt x="0" y="1346200"/>
                    </a:lnTo>
                    <a:lnTo>
                      <a:pt x="0" y="1330325"/>
                    </a:lnTo>
                    <a:lnTo>
                      <a:pt x="6350" y="1301750"/>
                    </a:lnTo>
                    <a:lnTo>
                      <a:pt x="19050" y="1270000"/>
                    </a:lnTo>
                    <a:lnTo>
                      <a:pt x="717550" y="63500"/>
                    </a:lnTo>
                    <a:lnTo>
                      <a:pt x="736600" y="34925"/>
                    </a:lnTo>
                    <a:lnTo>
                      <a:pt x="758825" y="15875"/>
                    </a:lnTo>
                    <a:lnTo>
                      <a:pt x="771525" y="9525"/>
                    </a:lnTo>
                    <a:lnTo>
                      <a:pt x="781050" y="3175"/>
                    </a:lnTo>
                    <a:close/>
                  </a:path>
                </a:pathLst>
              </a:custGeom>
              <a:solidFill>
                <a:schemeClr val="tx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54" name="正方形/長方形 5"/>
            <p:cNvSpPr/>
            <p:nvPr/>
          </p:nvSpPr>
          <p:spPr bwMode="auto">
            <a:xfrm>
              <a:off x="4549431" y="3340676"/>
              <a:ext cx="914357" cy="849606"/>
            </a:xfrm>
            <a:custGeom>
              <a:avLst/>
              <a:gdLst/>
              <a:ahLst/>
              <a:cxnLst/>
              <a:rect l="l" t="t" r="r" b="b"/>
              <a:pathLst>
                <a:path w="914357" h="849606">
                  <a:moveTo>
                    <a:pt x="463110" y="28"/>
                  </a:moveTo>
                  <a:cubicBezTo>
                    <a:pt x="488194" y="-723"/>
                    <a:pt x="512477" y="13317"/>
                    <a:pt x="523600" y="37563"/>
                  </a:cubicBezTo>
                  <a:lnTo>
                    <a:pt x="689594" y="399415"/>
                  </a:lnTo>
                  <a:lnTo>
                    <a:pt x="702505" y="404237"/>
                  </a:lnTo>
                  <a:lnTo>
                    <a:pt x="637848" y="128194"/>
                  </a:lnTo>
                  <a:cubicBezTo>
                    <a:pt x="630620" y="97331"/>
                    <a:pt x="649780" y="66450"/>
                    <a:pt x="680642" y="59222"/>
                  </a:cubicBezTo>
                  <a:cubicBezTo>
                    <a:pt x="711505" y="51993"/>
                    <a:pt x="742387" y="71152"/>
                    <a:pt x="749615" y="102015"/>
                  </a:cubicBezTo>
                  <a:lnTo>
                    <a:pt x="857905" y="564343"/>
                  </a:lnTo>
                  <a:lnTo>
                    <a:pt x="878487" y="599993"/>
                  </a:lnTo>
                  <a:cubicBezTo>
                    <a:pt x="924378" y="679477"/>
                    <a:pt x="924849" y="772721"/>
                    <a:pt x="887820" y="849606"/>
                  </a:cubicBezTo>
                  <a:lnTo>
                    <a:pt x="404720" y="849606"/>
                  </a:lnTo>
                  <a:lnTo>
                    <a:pt x="400408" y="842137"/>
                  </a:lnTo>
                  <a:cubicBezTo>
                    <a:pt x="396657" y="843128"/>
                    <a:pt x="393115" y="842406"/>
                    <a:pt x="389579" y="841459"/>
                  </a:cubicBezTo>
                  <a:lnTo>
                    <a:pt x="66724" y="754949"/>
                  </a:lnTo>
                  <a:cubicBezTo>
                    <a:pt x="18716" y="742085"/>
                    <a:pt x="-9775" y="692738"/>
                    <a:pt x="3088" y="644729"/>
                  </a:cubicBezTo>
                  <a:cubicBezTo>
                    <a:pt x="9521" y="620725"/>
                    <a:pt x="25074" y="601601"/>
                    <a:pt x="45019" y="590086"/>
                  </a:cubicBezTo>
                  <a:cubicBezTo>
                    <a:pt x="64965" y="578570"/>
                    <a:pt x="89304" y="574663"/>
                    <a:pt x="113308" y="581094"/>
                  </a:cubicBezTo>
                  <a:lnTo>
                    <a:pt x="331467" y="639550"/>
                  </a:lnTo>
                  <a:cubicBezTo>
                    <a:pt x="331174" y="629082"/>
                    <a:pt x="332187" y="618690"/>
                    <a:pt x="334991" y="608591"/>
                  </a:cubicBezTo>
                  <a:lnTo>
                    <a:pt x="102377" y="280756"/>
                  </a:lnTo>
                  <a:cubicBezTo>
                    <a:pt x="81796" y="251749"/>
                    <a:pt x="88625" y="211551"/>
                    <a:pt x="117631" y="190969"/>
                  </a:cubicBezTo>
                  <a:cubicBezTo>
                    <a:pt x="146638" y="170387"/>
                    <a:pt x="186836" y="177217"/>
                    <a:pt x="207418" y="206224"/>
                  </a:cubicBezTo>
                  <a:lnTo>
                    <a:pt x="397580" y="474230"/>
                  </a:lnTo>
                  <a:lnTo>
                    <a:pt x="415035" y="455351"/>
                  </a:lnTo>
                  <a:lnTo>
                    <a:pt x="213928" y="107023"/>
                  </a:lnTo>
                  <a:cubicBezTo>
                    <a:pt x="196146" y="76221"/>
                    <a:pt x="206697" y="36836"/>
                    <a:pt x="237500" y="19054"/>
                  </a:cubicBezTo>
                  <a:cubicBezTo>
                    <a:pt x="268300" y="1270"/>
                    <a:pt x="307685" y="11825"/>
                    <a:pt x="325468" y="42625"/>
                  </a:cubicBezTo>
                  <a:lnTo>
                    <a:pt x="527478" y="392517"/>
                  </a:lnTo>
                  <a:lnTo>
                    <a:pt x="543106" y="388979"/>
                  </a:lnTo>
                  <a:lnTo>
                    <a:pt x="406533" y="91264"/>
                  </a:lnTo>
                  <a:cubicBezTo>
                    <a:pt x="391703" y="58936"/>
                    <a:pt x="405888" y="20709"/>
                    <a:pt x="438216" y="5880"/>
                  </a:cubicBezTo>
                  <a:cubicBezTo>
                    <a:pt x="446298" y="2172"/>
                    <a:pt x="454748" y="279"/>
                    <a:pt x="463110" y="28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0610403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16</Words>
  <Application>Microsoft Office PowerPoint</Application>
  <PresentationFormat>A4 210 x 297 mm</PresentationFormat>
  <Paragraphs>7</Paragraphs>
  <Slides>6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7" baseType="lpstr"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http://peragami.com</Manager>
  <Company>http://peragami.com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pop629_手危険</dc:title>
  <dc:subject>pop629_手危険</dc:subject>
  <dc:creator>http://peragami.com</dc:creator>
  <cp:lastModifiedBy/>
  <cp:revision>1</cp:revision>
  <dcterms:created xsi:type="dcterms:W3CDTF">2014-07-30T05:46:34Z</dcterms:created>
  <dcterms:modified xsi:type="dcterms:W3CDTF">2015-09-24T01:42:53Z</dcterms:modified>
  <cp:version>1</cp:version>
</cp:coreProperties>
</file>

<file path=docProps/thumbnail.jpeg>
</file>