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996" y="-2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手注意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</a:rPr>
              <a:t>手注意</a:t>
            </a:r>
            <a:endParaRPr lang="ja-JP" altLang="en-US" sz="2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2021750" y="796598"/>
            <a:ext cx="5960200" cy="5267970"/>
            <a:chOff x="4151153" y="28215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104075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手注意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050450" y="394924"/>
            <a:ext cx="3902800" cy="3449520"/>
            <a:chOff x="4151153" y="2821512"/>
            <a:chExt cx="1612900" cy="142557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危ない！危険！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手注意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381940" y="1409700"/>
            <a:ext cx="3239820" cy="2863540"/>
            <a:chOff x="4151153" y="2821512"/>
            <a:chExt cx="1612900" cy="142557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手注意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381940" y="1409700"/>
            <a:ext cx="3239820" cy="2863540"/>
            <a:chOff x="4151153" y="28215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4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pop628_手注意</dc:title>
  <dc:subject>pop628_手注意</dc:subject>
  <dc:creator>http://peragami.com</dc:creator>
  <cp:lastModifiedBy/>
  <cp:revision>1</cp:revision>
  <dcterms:created xsi:type="dcterms:W3CDTF">2014-07-30T05:46:34Z</dcterms:created>
  <dcterms:modified xsi:type="dcterms:W3CDTF">2015-09-23T15:27:02Z</dcterms:modified>
  <cp:version>1</cp:version>
</cp:coreProperties>
</file>