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7" r:id="rId2"/>
    <p:sldId id="268" r:id="rId3"/>
    <p:sldId id="278" r:id="rId4"/>
    <p:sldId id="273" r:id="rId5"/>
    <p:sldId id="274" r:id="rId6"/>
    <p:sldId id="27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2016" y="-701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708353" y="227475"/>
            <a:ext cx="2800767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7000" dirty="0" smtClean="0">
                <a:solidFill>
                  <a:schemeClr val="tx1"/>
                </a:solidFill>
              </a:rPr>
              <a:t>立入禁止</a:t>
            </a:r>
            <a:endParaRPr lang="ja-JP" altLang="en-US" sz="17000" dirty="0">
              <a:solidFill>
                <a:schemeClr val="tx1"/>
              </a:solidFill>
            </a:endParaRPr>
          </a:p>
        </p:txBody>
      </p:sp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708353" y="182470"/>
            <a:ext cx="2800767" cy="9652751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7000" dirty="0" smtClean="0"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立入禁止</a:t>
            </a:r>
            <a:endParaRPr lang="ja-JP" altLang="en-US" sz="17000" dirty="0"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グループ化 30"/>
          <p:cNvGrpSpPr/>
          <p:nvPr/>
        </p:nvGrpSpPr>
        <p:grpSpPr>
          <a:xfrm>
            <a:off x="759405" y="2304840"/>
            <a:ext cx="5418718" cy="5618490"/>
            <a:chOff x="4971186" y="4556551"/>
            <a:chExt cx="1683566" cy="1745634"/>
          </a:xfrm>
        </p:grpSpPr>
        <p:sp>
          <p:nvSpPr>
            <p:cNvPr id="32" name="ドーナツ 778"/>
            <p:cNvSpPr/>
            <p:nvPr/>
          </p:nvSpPr>
          <p:spPr>
            <a:xfrm>
              <a:off x="5031709" y="4679144"/>
              <a:ext cx="1562520" cy="1562520"/>
            </a:xfrm>
            <a:custGeom>
              <a:avLst/>
              <a:gdLst/>
              <a:ahLst/>
              <a:cxnLst/>
              <a:rect l="l" t="t" r="r" b="b"/>
              <a:pathLst>
                <a:path w="1562520" h="1562520">
                  <a:moveTo>
                    <a:pt x="781259" y="217346"/>
                  </a:moveTo>
                  <a:cubicBezTo>
                    <a:pt x="469818" y="217346"/>
                    <a:pt x="217346" y="469818"/>
                    <a:pt x="217346" y="781259"/>
                  </a:cubicBezTo>
                  <a:cubicBezTo>
                    <a:pt x="217346" y="1092700"/>
                    <a:pt x="469818" y="1345172"/>
                    <a:pt x="781259" y="1345172"/>
                  </a:cubicBezTo>
                  <a:cubicBezTo>
                    <a:pt x="1092700" y="1345172"/>
                    <a:pt x="1345172" y="1092700"/>
                    <a:pt x="1345172" y="781259"/>
                  </a:cubicBezTo>
                  <a:cubicBezTo>
                    <a:pt x="1345172" y="469818"/>
                    <a:pt x="1092700" y="217346"/>
                    <a:pt x="781259" y="217346"/>
                  </a:cubicBezTo>
                  <a:close/>
                  <a:moveTo>
                    <a:pt x="781259" y="66957"/>
                  </a:moveTo>
                  <a:cubicBezTo>
                    <a:pt x="1175757" y="66957"/>
                    <a:pt x="1495561" y="386761"/>
                    <a:pt x="1495561" y="781259"/>
                  </a:cubicBezTo>
                  <a:cubicBezTo>
                    <a:pt x="1495561" y="1175757"/>
                    <a:pt x="1175757" y="1495561"/>
                    <a:pt x="781259" y="1495561"/>
                  </a:cubicBezTo>
                  <a:cubicBezTo>
                    <a:pt x="386761" y="1495561"/>
                    <a:pt x="66957" y="1175757"/>
                    <a:pt x="66957" y="781259"/>
                  </a:cubicBezTo>
                  <a:cubicBezTo>
                    <a:pt x="66957" y="386761"/>
                    <a:pt x="386761" y="66957"/>
                    <a:pt x="781259" y="66957"/>
                  </a:cubicBezTo>
                  <a:close/>
                  <a:moveTo>
                    <a:pt x="781260" y="36157"/>
                  </a:moveTo>
                  <a:cubicBezTo>
                    <a:pt x="369751" y="36157"/>
                    <a:pt x="36157" y="369751"/>
                    <a:pt x="36157" y="781260"/>
                  </a:cubicBezTo>
                  <a:cubicBezTo>
                    <a:pt x="36157" y="1192769"/>
                    <a:pt x="369751" y="1526363"/>
                    <a:pt x="781260" y="1526363"/>
                  </a:cubicBezTo>
                  <a:cubicBezTo>
                    <a:pt x="1192769" y="1526363"/>
                    <a:pt x="1526363" y="1192769"/>
                    <a:pt x="1526363" y="781260"/>
                  </a:cubicBezTo>
                  <a:cubicBezTo>
                    <a:pt x="1526363" y="369751"/>
                    <a:pt x="1192769" y="36157"/>
                    <a:pt x="781260" y="36157"/>
                  </a:cubicBezTo>
                  <a:close/>
                  <a:moveTo>
                    <a:pt x="781260" y="0"/>
                  </a:moveTo>
                  <a:cubicBezTo>
                    <a:pt x="1212738" y="0"/>
                    <a:pt x="1562520" y="349782"/>
                    <a:pt x="1562520" y="781260"/>
                  </a:cubicBezTo>
                  <a:cubicBezTo>
                    <a:pt x="1562520" y="1212738"/>
                    <a:pt x="1212738" y="1562520"/>
                    <a:pt x="781260" y="1562520"/>
                  </a:cubicBezTo>
                  <a:cubicBezTo>
                    <a:pt x="349782" y="1562520"/>
                    <a:pt x="0" y="1212738"/>
                    <a:pt x="0" y="781260"/>
                  </a:cubicBezTo>
                  <a:cubicBezTo>
                    <a:pt x="0" y="349782"/>
                    <a:pt x="349782" y="0"/>
                    <a:pt x="781260" y="0"/>
                  </a:cubicBezTo>
                  <a:close/>
                </a:path>
              </a:pathLst>
            </a:cu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3" name="角丸四角形 420"/>
            <p:cNvSpPr/>
            <p:nvPr/>
          </p:nvSpPr>
          <p:spPr>
            <a:xfrm rot="17536360">
              <a:off x="5000757" y="4928554"/>
              <a:ext cx="1624424" cy="880418"/>
            </a:xfrm>
            <a:custGeom>
              <a:avLst/>
              <a:gdLst/>
              <a:ahLst/>
              <a:cxnLst/>
              <a:rect l="l" t="t" r="r" b="b"/>
              <a:pathLst>
                <a:path w="2317888" h="1256268">
                  <a:moveTo>
                    <a:pt x="1788404" y="371421"/>
                  </a:moveTo>
                  <a:cubicBezTo>
                    <a:pt x="1794325" y="381404"/>
                    <a:pt x="1797866" y="392139"/>
                    <a:pt x="1799003" y="402991"/>
                  </a:cubicBezTo>
                  <a:cubicBezTo>
                    <a:pt x="1803130" y="414790"/>
                    <a:pt x="1805940" y="427205"/>
                    <a:pt x="1807580" y="440055"/>
                  </a:cubicBezTo>
                  <a:cubicBezTo>
                    <a:pt x="1811531" y="471021"/>
                    <a:pt x="1808273" y="501246"/>
                    <a:pt x="1797626" y="528552"/>
                  </a:cubicBezTo>
                  <a:cubicBezTo>
                    <a:pt x="1796736" y="540374"/>
                    <a:pt x="1792593" y="551952"/>
                    <a:pt x="1785676" y="562517"/>
                  </a:cubicBezTo>
                  <a:lnTo>
                    <a:pt x="1608728" y="832782"/>
                  </a:lnTo>
                  <a:lnTo>
                    <a:pt x="1732094" y="1133991"/>
                  </a:lnTo>
                  <a:cubicBezTo>
                    <a:pt x="1749133" y="1175592"/>
                    <a:pt x="1729221" y="1223130"/>
                    <a:pt x="1687619" y="1240169"/>
                  </a:cubicBezTo>
                  <a:cubicBezTo>
                    <a:pt x="1646017" y="1257208"/>
                    <a:pt x="1598480" y="1237296"/>
                    <a:pt x="1581441" y="1195694"/>
                  </a:cubicBezTo>
                  <a:lnTo>
                    <a:pt x="1444196" y="860603"/>
                  </a:lnTo>
                  <a:lnTo>
                    <a:pt x="1439956" y="838496"/>
                  </a:lnTo>
                  <a:cubicBezTo>
                    <a:pt x="1439596" y="837790"/>
                    <a:pt x="1439441" y="837040"/>
                    <a:pt x="1439524" y="836243"/>
                  </a:cubicBezTo>
                  <a:cubicBezTo>
                    <a:pt x="1437999" y="831803"/>
                    <a:pt x="1438016" y="827282"/>
                    <a:pt x="1439343" y="822897"/>
                  </a:cubicBezTo>
                  <a:cubicBezTo>
                    <a:pt x="1437425" y="806953"/>
                    <a:pt x="1441701" y="790683"/>
                    <a:pt x="1451122" y="776293"/>
                  </a:cubicBezTo>
                  <a:lnTo>
                    <a:pt x="1512874" y="681976"/>
                  </a:lnTo>
                  <a:lnTo>
                    <a:pt x="1055863" y="740298"/>
                  </a:lnTo>
                  <a:lnTo>
                    <a:pt x="1055863" y="1149547"/>
                  </a:lnTo>
                  <a:cubicBezTo>
                    <a:pt x="1055863" y="1207890"/>
                    <a:pt x="1008567" y="1255186"/>
                    <a:pt x="950224" y="1255186"/>
                  </a:cubicBezTo>
                  <a:lnTo>
                    <a:pt x="945585" y="1254250"/>
                  </a:lnTo>
                  <a:cubicBezTo>
                    <a:pt x="941364" y="1256369"/>
                    <a:pt x="936947" y="1256409"/>
                    <a:pt x="932481" y="1256168"/>
                  </a:cubicBezTo>
                  <a:lnTo>
                    <a:pt x="463227" y="1230877"/>
                  </a:lnTo>
                  <a:cubicBezTo>
                    <a:pt x="404969" y="1227738"/>
                    <a:pt x="360287" y="1177965"/>
                    <a:pt x="363427" y="1119707"/>
                  </a:cubicBezTo>
                  <a:cubicBezTo>
                    <a:pt x="366566" y="1061448"/>
                    <a:pt x="416339" y="1016765"/>
                    <a:pt x="474598" y="1019905"/>
                  </a:cubicBezTo>
                  <a:lnTo>
                    <a:pt x="844585" y="1039846"/>
                  </a:lnTo>
                  <a:lnTo>
                    <a:pt x="844585" y="679612"/>
                  </a:lnTo>
                  <a:lnTo>
                    <a:pt x="846234" y="671445"/>
                  </a:lnTo>
                  <a:lnTo>
                    <a:pt x="653008" y="814622"/>
                  </a:lnTo>
                  <a:cubicBezTo>
                    <a:pt x="634028" y="837519"/>
                    <a:pt x="604985" y="851106"/>
                    <a:pt x="572948" y="850349"/>
                  </a:cubicBezTo>
                  <a:lnTo>
                    <a:pt x="103144" y="839245"/>
                  </a:lnTo>
                  <a:cubicBezTo>
                    <a:pt x="44817" y="837867"/>
                    <a:pt x="-1348" y="789466"/>
                    <a:pt x="30" y="731139"/>
                  </a:cubicBezTo>
                  <a:cubicBezTo>
                    <a:pt x="1409" y="672813"/>
                    <a:pt x="49809" y="626648"/>
                    <a:pt x="108136" y="628026"/>
                  </a:cubicBezTo>
                  <a:lnTo>
                    <a:pt x="536294" y="638146"/>
                  </a:lnTo>
                  <a:lnTo>
                    <a:pt x="893385" y="373548"/>
                  </a:lnTo>
                  <a:lnTo>
                    <a:pt x="905812" y="367720"/>
                  </a:lnTo>
                  <a:cubicBezTo>
                    <a:pt x="928849" y="353856"/>
                    <a:pt x="955096" y="344535"/>
                    <a:pt x="983464" y="340915"/>
                  </a:cubicBezTo>
                  <a:lnTo>
                    <a:pt x="1538990" y="270020"/>
                  </a:lnTo>
                  <a:lnTo>
                    <a:pt x="1483911" y="177148"/>
                  </a:lnTo>
                  <a:lnTo>
                    <a:pt x="1161338" y="162719"/>
                  </a:lnTo>
                  <a:cubicBezTo>
                    <a:pt x="1116426" y="160710"/>
                    <a:pt x="1081647" y="122674"/>
                    <a:pt x="1083656" y="77763"/>
                  </a:cubicBezTo>
                  <a:cubicBezTo>
                    <a:pt x="1085665" y="32852"/>
                    <a:pt x="1123701" y="-1927"/>
                    <a:pt x="1168612" y="82"/>
                  </a:cubicBezTo>
                  <a:lnTo>
                    <a:pt x="1530359" y="16263"/>
                  </a:lnTo>
                  <a:lnTo>
                    <a:pt x="1547180" y="22235"/>
                  </a:lnTo>
                  <a:cubicBezTo>
                    <a:pt x="1555623" y="22656"/>
                    <a:pt x="1563660" y="25339"/>
                    <a:pt x="1570478" y="30507"/>
                  </a:cubicBezTo>
                  <a:cubicBezTo>
                    <a:pt x="1572859" y="30478"/>
                    <a:pt x="1574472" y="31618"/>
                    <a:pt x="1575856" y="33054"/>
                  </a:cubicBezTo>
                  <a:cubicBezTo>
                    <a:pt x="1587271" y="38867"/>
                    <a:pt x="1596727" y="48222"/>
                    <a:pt x="1603692" y="59966"/>
                  </a:cubicBezTo>
                  <a:close/>
                  <a:moveTo>
                    <a:pt x="2299343" y="342364"/>
                  </a:moveTo>
                  <a:cubicBezTo>
                    <a:pt x="2351191" y="468953"/>
                    <a:pt x="2290600" y="613605"/>
                    <a:pt x="2164011" y="665452"/>
                  </a:cubicBezTo>
                  <a:cubicBezTo>
                    <a:pt x="2037423" y="717300"/>
                    <a:pt x="1892770" y="656709"/>
                    <a:pt x="1840923" y="530120"/>
                  </a:cubicBezTo>
                  <a:cubicBezTo>
                    <a:pt x="1789076" y="403532"/>
                    <a:pt x="1849666" y="258880"/>
                    <a:pt x="1976255" y="207032"/>
                  </a:cubicBezTo>
                  <a:cubicBezTo>
                    <a:pt x="2102844" y="155185"/>
                    <a:pt x="2247496" y="215775"/>
                    <a:pt x="2299343" y="342364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" name="乗算記号 33"/>
            <p:cNvSpPr/>
            <p:nvPr/>
          </p:nvSpPr>
          <p:spPr>
            <a:xfrm>
              <a:off x="4971186" y="4618623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テキスト ボックス 94"/>
          <p:cNvSpPr txBox="1"/>
          <p:nvPr/>
        </p:nvSpPr>
        <p:spPr>
          <a:xfrm>
            <a:off x="0" y="5064719"/>
            <a:ext cx="6858000" cy="4708981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5000" dirty="0" smtClean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立入</a:t>
            </a:r>
            <a:r>
              <a:rPr lang="en-US" altLang="ja-JP" sz="15000" dirty="0" smtClean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/>
            </a:r>
            <a:br>
              <a:rPr lang="en-US" altLang="ja-JP" sz="15000" dirty="0" smtClean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</a:br>
            <a:r>
              <a:rPr lang="ja-JP" altLang="en-US" sz="15000" dirty="0" smtClean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禁止</a:t>
            </a:r>
            <a:endParaRPr lang="ja-JP" altLang="en-US" sz="15000" dirty="0"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</p:txBody>
      </p:sp>
      <p:grpSp>
        <p:nvGrpSpPr>
          <p:cNvPr id="32" name="グループ化 31"/>
          <p:cNvGrpSpPr/>
          <p:nvPr/>
        </p:nvGrpSpPr>
        <p:grpSpPr>
          <a:xfrm>
            <a:off x="1373948" y="767535"/>
            <a:ext cx="4035272" cy="4184040"/>
            <a:chOff x="4971186" y="4556551"/>
            <a:chExt cx="1683566" cy="1745634"/>
          </a:xfrm>
        </p:grpSpPr>
        <p:sp>
          <p:nvSpPr>
            <p:cNvPr id="33" name="ドーナツ 778"/>
            <p:cNvSpPr/>
            <p:nvPr/>
          </p:nvSpPr>
          <p:spPr>
            <a:xfrm>
              <a:off x="5031709" y="4679144"/>
              <a:ext cx="1562520" cy="1562520"/>
            </a:xfrm>
            <a:custGeom>
              <a:avLst/>
              <a:gdLst/>
              <a:ahLst/>
              <a:cxnLst/>
              <a:rect l="l" t="t" r="r" b="b"/>
              <a:pathLst>
                <a:path w="1562520" h="1562520">
                  <a:moveTo>
                    <a:pt x="781259" y="217346"/>
                  </a:moveTo>
                  <a:cubicBezTo>
                    <a:pt x="469818" y="217346"/>
                    <a:pt x="217346" y="469818"/>
                    <a:pt x="217346" y="781259"/>
                  </a:cubicBezTo>
                  <a:cubicBezTo>
                    <a:pt x="217346" y="1092700"/>
                    <a:pt x="469818" y="1345172"/>
                    <a:pt x="781259" y="1345172"/>
                  </a:cubicBezTo>
                  <a:cubicBezTo>
                    <a:pt x="1092700" y="1345172"/>
                    <a:pt x="1345172" y="1092700"/>
                    <a:pt x="1345172" y="781259"/>
                  </a:cubicBezTo>
                  <a:cubicBezTo>
                    <a:pt x="1345172" y="469818"/>
                    <a:pt x="1092700" y="217346"/>
                    <a:pt x="781259" y="217346"/>
                  </a:cubicBezTo>
                  <a:close/>
                  <a:moveTo>
                    <a:pt x="781259" y="66957"/>
                  </a:moveTo>
                  <a:cubicBezTo>
                    <a:pt x="1175757" y="66957"/>
                    <a:pt x="1495561" y="386761"/>
                    <a:pt x="1495561" y="781259"/>
                  </a:cubicBezTo>
                  <a:cubicBezTo>
                    <a:pt x="1495561" y="1175757"/>
                    <a:pt x="1175757" y="1495561"/>
                    <a:pt x="781259" y="1495561"/>
                  </a:cubicBezTo>
                  <a:cubicBezTo>
                    <a:pt x="386761" y="1495561"/>
                    <a:pt x="66957" y="1175757"/>
                    <a:pt x="66957" y="781259"/>
                  </a:cubicBezTo>
                  <a:cubicBezTo>
                    <a:pt x="66957" y="386761"/>
                    <a:pt x="386761" y="66957"/>
                    <a:pt x="781259" y="66957"/>
                  </a:cubicBezTo>
                  <a:close/>
                  <a:moveTo>
                    <a:pt x="781260" y="36157"/>
                  </a:moveTo>
                  <a:cubicBezTo>
                    <a:pt x="369751" y="36157"/>
                    <a:pt x="36157" y="369751"/>
                    <a:pt x="36157" y="781260"/>
                  </a:cubicBezTo>
                  <a:cubicBezTo>
                    <a:pt x="36157" y="1192769"/>
                    <a:pt x="369751" y="1526363"/>
                    <a:pt x="781260" y="1526363"/>
                  </a:cubicBezTo>
                  <a:cubicBezTo>
                    <a:pt x="1192769" y="1526363"/>
                    <a:pt x="1526363" y="1192769"/>
                    <a:pt x="1526363" y="781260"/>
                  </a:cubicBezTo>
                  <a:cubicBezTo>
                    <a:pt x="1526363" y="369751"/>
                    <a:pt x="1192769" y="36157"/>
                    <a:pt x="781260" y="36157"/>
                  </a:cubicBezTo>
                  <a:close/>
                  <a:moveTo>
                    <a:pt x="781260" y="0"/>
                  </a:moveTo>
                  <a:cubicBezTo>
                    <a:pt x="1212738" y="0"/>
                    <a:pt x="1562520" y="349782"/>
                    <a:pt x="1562520" y="781260"/>
                  </a:cubicBezTo>
                  <a:cubicBezTo>
                    <a:pt x="1562520" y="1212738"/>
                    <a:pt x="1212738" y="1562520"/>
                    <a:pt x="781260" y="1562520"/>
                  </a:cubicBezTo>
                  <a:cubicBezTo>
                    <a:pt x="349782" y="1562520"/>
                    <a:pt x="0" y="1212738"/>
                    <a:pt x="0" y="781260"/>
                  </a:cubicBezTo>
                  <a:cubicBezTo>
                    <a:pt x="0" y="349782"/>
                    <a:pt x="349782" y="0"/>
                    <a:pt x="781260" y="0"/>
                  </a:cubicBezTo>
                  <a:close/>
                </a:path>
              </a:pathLst>
            </a:cu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4" name="角丸四角形 420"/>
            <p:cNvSpPr/>
            <p:nvPr/>
          </p:nvSpPr>
          <p:spPr>
            <a:xfrm rot="17536360">
              <a:off x="5000757" y="4928554"/>
              <a:ext cx="1624424" cy="880418"/>
            </a:xfrm>
            <a:custGeom>
              <a:avLst/>
              <a:gdLst/>
              <a:ahLst/>
              <a:cxnLst/>
              <a:rect l="l" t="t" r="r" b="b"/>
              <a:pathLst>
                <a:path w="2317888" h="1256268">
                  <a:moveTo>
                    <a:pt x="1788404" y="371421"/>
                  </a:moveTo>
                  <a:cubicBezTo>
                    <a:pt x="1794325" y="381404"/>
                    <a:pt x="1797866" y="392139"/>
                    <a:pt x="1799003" y="402991"/>
                  </a:cubicBezTo>
                  <a:cubicBezTo>
                    <a:pt x="1803130" y="414790"/>
                    <a:pt x="1805940" y="427205"/>
                    <a:pt x="1807580" y="440055"/>
                  </a:cubicBezTo>
                  <a:cubicBezTo>
                    <a:pt x="1811531" y="471021"/>
                    <a:pt x="1808273" y="501246"/>
                    <a:pt x="1797626" y="528552"/>
                  </a:cubicBezTo>
                  <a:cubicBezTo>
                    <a:pt x="1796736" y="540374"/>
                    <a:pt x="1792593" y="551952"/>
                    <a:pt x="1785676" y="562517"/>
                  </a:cubicBezTo>
                  <a:lnTo>
                    <a:pt x="1608728" y="832782"/>
                  </a:lnTo>
                  <a:lnTo>
                    <a:pt x="1732094" y="1133991"/>
                  </a:lnTo>
                  <a:cubicBezTo>
                    <a:pt x="1749133" y="1175592"/>
                    <a:pt x="1729221" y="1223130"/>
                    <a:pt x="1687619" y="1240169"/>
                  </a:cubicBezTo>
                  <a:cubicBezTo>
                    <a:pt x="1646017" y="1257208"/>
                    <a:pt x="1598480" y="1237296"/>
                    <a:pt x="1581441" y="1195694"/>
                  </a:cubicBezTo>
                  <a:lnTo>
                    <a:pt x="1444196" y="860603"/>
                  </a:lnTo>
                  <a:lnTo>
                    <a:pt x="1439956" y="838496"/>
                  </a:lnTo>
                  <a:cubicBezTo>
                    <a:pt x="1439596" y="837790"/>
                    <a:pt x="1439441" y="837040"/>
                    <a:pt x="1439524" y="836243"/>
                  </a:cubicBezTo>
                  <a:cubicBezTo>
                    <a:pt x="1437999" y="831803"/>
                    <a:pt x="1438016" y="827282"/>
                    <a:pt x="1439343" y="822897"/>
                  </a:cubicBezTo>
                  <a:cubicBezTo>
                    <a:pt x="1437425" y="806953"/>
                    <a:pt x="1441701" y="790683"/>
                    <a:pt x="1451122" y="776293"/>
                  </a:cubicBezTo>
                  <a:lnTo>
                    <a:pt x="1512874" y="681976"/>
                  </a:lnTo>
                  <a:lnTo>
                    <a:pt x="1055863" y="740298"/>
                  </a:lnTo>
                  <a:lnTo>
                    <a:pt x="1055863" y="1149547"/>
                  </a:lnTo>
                  <a:cubicBezTo>
                    <a:pt x="1055863" y="1207890"/>
                    <a:pt x="1008567" y="1255186"/>
                    <a:pt x="950224" y="1255186"/>
                  </a:cubicBezTo>
                  <a:lnTo>
                    <a:pt x="945585" y="1254250"/>
                  </a:lnTo>
                  <a:cubicBezTo>
                    <a:pt x="941364" y="1256369"/>
                    <a:pt x="936947" y="1256409"/>
                    <a:pt x="932481" y="1256168"/>
                  </a:cubicBezTo>
                  <a:lnTo>
                    <a:pt x="463227" y="1230877"/>
                  </a:lnTo>
                  <a:cubicBezTo>
                    <a:pt x="404969" y="1227738"/>
                    <a:pt x="360287" y="1177965"/>
                    <a:pt x="363427" y="1119707"/>
                  </a:cubicBezTo>
                  <a:cubicBezTo>
                    <a:pt x="366566" y="1061448"/>
                    <a:pt x="416339" y="1016765"/>
                    <a:pt x="474598" y="1019905"/>
                  </a:cubicBezTo>
                  <a:lnTo>
                    <a:pt x="844585" y="1039846"/>
                  </a:lnTo>
                  <a:lnTo>
                    <a:pt x="844585" y="679612"/>
                  </a:lnTo>
                  <a:lnTo>
                    <a:pt x="846234" y="671445"/>
                  </a:lnTo>
                  <a:lnTo>
                    <a:pt x="653008" y="814622"/>
                  </a:lnTo>
                  <a:cubicBezTo>
                    <a:pt x="634028" y="837519"/>
                    <a:pt x="604985" y="851106"/>
                    <a:pt x="572948" y="850349"/>
                  </a:cubicBezTo>
                  <a:lnTo>
                    <a:pt x="103144" y="839245"/>
                  </a:lnTo>
                  <a:cubicBezTo>
                    <a:pt x="44817" y="837867"/>
                    <a:pt x="-1348" y="789466"/>
                    <a:pt x="30" y="731139"/>
                  </a:cubicBezTo>
                  <a:cubicBezTo>
                    <a:pt x="1409" y="672813"/>
                    <a:pt x="49809" y="626648"/>
                    <a:pt x="108136" y="628026"/>
                  </a:cubicBezTo>
                  <a:lnTo>
                    <a:pt x="536294" y="638146"/>
                  </a:lnTo>
                  <a:lnTo>
                    <a:pt x="893385" y="373548"/>
                  </a:lnTo>
                  <a:lnTo>
                    <a:pt x="905812" y="367720"/>
                  </a:lnTo>
                  <a:cubicBezTo>
                    <a:pt x="928849" y="353856"/>
                    <a:pt x="955096" y="344535"/>
                    <a:pt x="983464" y="340915"/>
                  </a:cubicBezTo>
                  <a:lnTo>
                    <a:pt x="1538990" y="270020"/>
                  </a:lnTo>
                  <a:lnTo>
                    <a:pt x="1483911" y="177148"/>
                  </a:lnTo>
                  <a:lnTo>
                    <a:pt x="1161338" y="162719"/>
                  </a:lnTo>
                  <a:cubicBezTo>
                    <a:pt x="1116426" y="160710"/>
                    <a:pt x="1081647" y="122674"/>
                    <a:pt x="1083656" y="77763"/>
                  </a:cubicBezTo>
                  <a:cubicBezTo>
                    <a:pt x="1085665" y="32852"/>
                    <a:pt x="1123701" y="-1927"/>
                    <a:pt x="1168612" y="82"/>
                  </a:cubicBezTo>
                  <a:lnTo>
                    <a:pt x="1530359" y="16263"/>
                  </a:lnTo>
                  <a:lnTo>
                    <a:pt x="1547180" y="22235"/>
                  </a:lnTo>
                  <a:cubicBezTo>
                    <a:pt x="1555623" y="22656"/>
                    <a:pt x="1563660" y="25339"/>
                    <a:pt x="1570478" y="30507"/>
                  </a:cubicBezTo>
                  <a:cubicBezTo>
                    <a:pt x="1572859" y="30478"/>
                    <a:pt x="1574472" y="31618"/>
                    <a:pt x="1575856" y="33054"/>
                  </a:cubicBezTo>
                  <a:cubicBezTo>
                    <a:pt x="1587271" y="38867"/>
                    <a:pt x="1596727" y="48222"/>
                    <a:pt x="1603692" y="59966"/>
                  </a:cubicBezTo>
                  <a:close/>
                  <a:moveTo>
                    <a:pt x="2299343" y="342364"/>
                  </a:moveTo>
                  <a:cubicBezTo>
                    <a:pt x="2351191" y="468953"/>
                    <a:pt x="2290600" y="613605"/>
                    <a:pt x="2164011" y="665452"/>
                  </a:cubicBezTo>
                  <a:cubicBezTo>
                    <a:pt x="2037423" y="717300"/>
                    <a:pt x="1892770" y="656709"/>
                    <a:pt x="1840923" y="530120"/>
                  </a:cubicBezTo>
                  <a:cubicBezTo>
                    <a:pt x="1789076" y="403532"/>
                    <a:pt x="1849666" y="258880"/>
                    <a:pt x="1976255" y="207032"/>
                  </a:cubicBezTo>
                  <a:cubicBezTo>
                    <a:pt x="2102844" y="155185"/>
                    <a:pt x="2247496" y="215775"/>
                    <a:pt x="2299343" y="342364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" name="乗算記号 34"/>
            <p:cNvSpPr/>
            <p:nvPr/>
          </p:nvSpPr>
          <p:spPr>
            <a:xfrm>
              <a:off x="4971186" y="4618623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0" y="1082570"/>
            <a:ext cx="6858000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大変危険です！</a:t>
            </a:r>
            <a:endParaRPr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0" y="7437564"/>
            <a:ext cx="6858000" cy="2015936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500" dirty="0" smtClean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立入禁止</a:t>
            </a:r>
            <a:endParaRPr lang="ja-JP" altLang="en-US" sz="12500" dirty="0"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</p:txBody>
      </p:sp>
      <p:grpSp>
        <p:nvGrpSpPr>
          <p:cNvPr id="33" name="グループ化 32"/>
          <p:cNvGrpSpPr/>
          <p:nvPr/>
        </p:nvGrpSpPr>
        <p:grpSpPr>
          <a:xfrm>
            <a:off x="1136748" y="2634617"/>
            <a:ext cx="4509672" cy="4675930"/>
            <a:chOff x="4971186" y="4556551"/>
            <a:chExt cx="1683566" cy="1745634"/>
          </a:xfrm>
        </p:grpSpPr>
        <p:sp>
          <p:nvSpPr>
            <p:cNvPr id="34" name="ドーナツ 778"/>
            <p:cNvSpPr/>
            <p:nvPr/>
          </p:nvSpPr>
          <p:spPr>
            <a:xfrm>
              <a:off x="5031709" y="4679144"/>
              <a:ext cx="1562520" cy="1562520"/>
            </a:xfrm>
            <a:custGeom>
              <a:avLst/>
              <a:gdLst/>
              <a:ahLst/>
              <a:cxnLst/>
              <a:rect l="l" t="t" r="r" b="b"/>
              <a:pathLst>
                <a:path w="1562520" h="1562520">
                  <a:moveTo>
                    <a:pt x="781259" y="217346"/>
                  </a:moveTo>
                  <a:cubicBezTo>
                    <a:pt x="469818" y="217346"/>
                    <a:pt x="217346" y="469818"/>
                    <a:pt x="217346" y="781259"/>
                  </a:cubicBezTo>
                  <a:cubicBezTo>
                    <a:pt x="217346" y="1092700"/>
                    <a:pt x="469818" y="1345172"/>
                    <a:pt x="781259" y="1345172"/>
                  </a:cubicBezTo>
                  <a:cubicBezTo>
                    <a:pt x="1092700" y="1345172"/>
                    <a:pt x="1345172" y="1092700"/>
                    <a:pt x="1345172" y="781259"/>
                  </a:cubicBezTo>
                  <a:cubicBezTo>
                    <a:pt x="1345172" y="469818"/>
                    <a:pt x="1092700" y="217346"/>
                    <a:pt x="781259" y="217346"/>
                  </a:cubicBezTo>
                  <a:close/>
                  <a:moveTo>
                    <a:pt x="781259" y="66957"/>
                  </a:moveTo>
                  <a:cubicBezTo>
                    <a:pt x="1175757" y="66957"/>
                    <a:pt x="1495561" y="386761"/>
                    <a:pt x="1495561" y="781259"/>
                  </a:cubicBezTo>
                  <a:cubicBezTo>
                    <a:pt x="1495561" y="1175757"/>
                    <a:pt x="1175757" y="1495561"/>
                    <a:pt x="781259" y="1495561"/>
                  </a:cubicBezTo>
                  <a:cubicBezTo>
                    <a:pt x="386761" y="1495561"/>
                    <a:pt x="66957" y="1175757"/>
                    <a:pt x="66957" y="781259"/>
                  </a:cubicBezTo>
                  <a:cubicBezTo>
                    <a:pt x="66957" y="386761"/>
                    <a:pt x="386761" y="66957"/>
                    <a:pt x="781259" y="66957"/>
                  </a:cubicBezTo>
                  <a:close/>
                  <a:moveTo>
                    <a:pt x="781260" y="36157"/>
                  </a:moveTo>
                  <a:cubicBezTo>
                    <a:pt x="369751" y="36157"/>
                    <a:pt x="36157" y="369751"/>
                    <a:pt x="36157" y="781260"/>
                  </a:cubicBezTo>
                  <a:cubicBezTo>
                    <a:pt x="36157" y="1192769"/>
                    <a:pt x="369751" y="1526363"/>
                    <a:pt x="781260" y="1526363"/>
                  </a:cubicBezTo>
                  <a:cubicBezTo>
                    <a:pt x="1192769" y="1526363"/>
                    <a:pt x="1526363" y="1192769"/>
                    <a:pt x="1526363" y="781260"/>
                  </a:cubicBezTo>
                  <a:cubicBezTo>
                    <a:pt x="1526363" y="369751"/>
                    <a:pt x="1192769" y="36157"/>
                    <a:pt x="781260" y="36157"/>
                  </a:cubicBezTo>
                  <a:close/>
                  <a:moveTo>
                    <a:pt x="781260" y="0"/>
                  </a:moveTo>
                  <a:cubicBezTo>
                    <a:pt x="1212738" y="0"/>
                    <a:pt x="1562520" y="349782"/>
                    <a:pt x="1562520" y="781260"/>
                  </a:cubicBezTo>
                  <a:cubicBezTo>
                    <a:pt x="1562520" y="1212738"/>
                    <a:pt x="1212738" y="1562520"/>
                    <a:pt x="781260" y="1562520"/>
                  </a:cubicBezTo>
                  <a:cubicBezTo>
                    <a:pt x="349782" y="1562520"/>
                    <a:pt x="0" y="1212738"/>
                    <a:pt x="0" y="781260"/>
                  </a:cubicBezTo>
                  <a:cubicBezTo>
                    <a:pt x="0" y="349782"/>
                    <a:pt x="349782" y="0"/>
                    <a:pt x="781260" y="0"/>
                  </a:cubicBezTo>
                  <a:close/>
                </a:path>
              </a:pathLst>
            </a:cu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5" name="角丸四角形 420"/>
            <p:cNvSpPr/>
            <p:nvPr/>
          </p:nvSpPr>
          <p:spPr>
            <a:xfrm rot="17536360">
              <a:off x="5000757" y="4928554"/>
              <a:ext cx="1624424" cy="880418"/>
            </a:xfrm>
            <a:custGeom>
              <a:avLst/>
              <a:gdLst/>
              <a:ahLst/>
              <a:cxnLst/>
              <a:rect l="l" t="t" r="r" b="b"/>
              <a:pathLst>
                <a:path w="2317888" h="1256268">
                  <a:moveTo>
                    <a:pt x="1788404" y="371421"/>
                  </a:moveTo>
                  <a:cubicBezTo>
                    <a:pt x="1794325" y="381404"/>
                    <a:pt x="1797866" y="392139"/>
                    <a:pt x="1799003" y="402991"/>
                  </a:cubicBezTo>
                  <a:cubicBezTo>
                    <a:pt x="1803130" y="414790"/>
                    <a:pt x="1805940" y="427205"/>
                    <a:pt x="1807580" y="440055"/>
                  </a:cubicBezTo>
                  <a:cubicBezTo>
                    <a:pt x="1811531" y="471021"/>
                    <a:pt x="1808273" y="501246"/>
                    <a:pt x="1797626" y="528552"/>
                  </a:cubicBezTo>
                  <a:cubicBezTo>
                    <a:pt x="1796736" y="540374"/>
                    <a:pt x="1792593" y="551952"/>
                    <a:pt x="1785676" y="562517"/>
                  </a:cubicBezTo>
                  <a:lnTo>
                    <a:pt x="1608728" y="832782"/>
                  </a:lnTo>
                  <a:lnTo>
                    <a:pt x="1732094" y="1133991"/>
                  </a:lnTo>
                  <a:cubicBezTo>
                    <a:pt x="1749133" y="1175592"/>
                    <a:pt x="1729221" y="1223130"/>
                    <a:pt x="1687619" y="1240169"/>
                  </a:cubicBezTo>
                  <a:cubicBezTo>
                    <a:pt x="1646017" y="1257208"/>
                    <a:pt x="1598480" y="1237296"/>
                    <a:pt x="1581441" y="1195694"/>
                  </a:cubicBezTo>
                  <a:lnTo>
                    <a:pt x="1444196" y="860603"/>
                  </a:lnTo>
                  <a:lnTo>
                    <a:pt x="1439956" y="838496"/>
                  </a:lnTo>
                  <a:cubicBezTo>
                    <a:pt x="1439596" y="837790"/>
                    <a:pt x="1439441" y="837040"/>
                    <a:pt x="1439524" y="836243"/>
                  </a:cubicBezTo>
                  <a:cubicBezTo>
                    <a:pt x="1437999" y="831803"/>
                    <a:pt x="1438016" y="827282"/>
                    <a:pt x="1439343" y="822897"/>
                  </a:cubicBezTo>
                  <a:cubicBezTo>
                    <a:pt x="1437425" y="806953"/>
                    <a:pt x="1441701" y="790683"/>
                    <a:pt x="1451122" y="776293"/>
                  </a:cubicBezTo>
                  <a:lnTo>
                    <a:pt x="1512874" y="681976"/>
                  </a:lnTo>
                  <a:lnTo>
                    <a:pt x="1055863" y="740298"/>
                  </a:lnTo>
                  <a:lnTo>
                    <a:pt x="1055863" y="1149547"/>
                  </a:lnTo>
                  <a:cubicBezTo>
                    <a:pt x="1055863" y="1207890"/>
                    <a:pt x="1008567" y="1255186"/>
                    <a:pt x="950224" y="1255186"/>
                  </a:cubicBezTo>
                  <a:lnTo>
                    <a:pt x="945585" y="1254250"/>
                  </a:lnTo>
                  <a:cubicBezTo>
                    <a:pt x="941364" y="1256369"/>
                    <a:pt x="936947" y="1256409"/>
                    <a:pt x="932481" y="1256168"/>
                  </a:cubicBezTo>
                  <a:lnTo>
                    <a:pt x="463227" y="1230877"/>
                  </a:lnTo>
                  <a:cubicBezTo>
                    <a:pt x="404969" y="1227738"/>
                    <a:pt x="360287" y="1177965"/>
                    <a:pt x="363427" y="1119707"/>
                  </a:cubicBezTo>
                  <a:cubicBezTo>
                    <a:pt x="366566" y="1061448"/>
                    <a:pt x="416339" y="1016765"/>
                    <a:pt x="474598" y="1019905"/>
                  </a:cubicBezTo>
                  <a:lnTo>
                    <a:pt x="844585" y="1039846"/>
                  </a:lnTo>
                  <a:lnTo>
                    <a:pt x="844585" y="679612"/>
                  </a:lnTo>
                  <a:lnTo>
                    <a:pt x="846234" y="671445"/>
                  </a:lnTo>
                  <a:lnTo>
                    <a:pt x="653008" y="814622"/>
                  </a:lnTo>
                  <a:cubicBezTo>
                    <a:pt x="634028" y="837519"/>
                    <a:pt x="604985" y="851106"/>
                    <a:pt x="572948" y="850349"/>
                  </a:cubicBezTo>
                  <a:lnTo>
                    <a:pt x="103144" y="839245"/>
                  </a:lnTo>
                  <a:cubicBezTo>
                    <a:pt x="44817" y="837867"/>
                    <a:pt x="-1348" y="789466"/>
                    <a:pt x="30" y="731139"/>
                  </a:cubicBezTo>
                  <a:cubicBezTo>
                    <a:pt x="1409" y="672813"/>
                    <a:pt x="49809" y="626648"/>
                    <a:pt x="108136" y="628026"/>
                  </a:cubicBezTo>
                  <a:lnTo>
                    <a:pt x="536294" y="638146"/>
                  </a:lnTo>
                  <a:lnTo>
                    <a:pt x="893385" y="373548"/>
                  </a:lnTo>
                  <a:lnTo>
                    <a:pt x="905812" y="367720"/>
                  </a:lnTo>
                  <a:cubicBezTo>
                    <a:pt x="928849" y="353856"/>
                    <a:pt x="955096" y="344535"/>
                    <a:pt x="983464" y="340915"/>
                  </a:cubicBezTo>
                  <a:lnTo>
                    <a:pt x="1538990" y="270020"/>
                  </a:lnTo>
                  <a:lnTo>
                    <a:pt x="1483911" y="177148"/>
                  </a:lnTo>
                  <a:lnTo>
                    <a:pt x="1161338" y="162719"/>
                  </a:lnTo>
                  <a:cubicBezTo>
                    <a:pt x="1116426" y="160710"/>
                    <a:pt x="1081647" y="122674"/>
                    <a:pt x="1083656" y="77763"/>
                  </a:cubicBezTo>
                  <a:cubicBezTo>
                    <a:pt x="1085665" y="32852"/>
                    <a:pt x="1123701" y="-1927"/>
                    <a:pt x="1168612" y="82"/>
                  </a:cubicBezTo>
                  <a:lnTo>
                    <a:pt x="1530359" y="16263"/>
                  </a:lnTo>
                  <a:lnTo>
                    <a:pt x="1547180" y="22235"/>
                  </a:lnTo>
                  <a:cubicBezTo>
                    <a:pt x="1555623" y="22656"/>
                    <a:pt x="1563660" y="25339"/>
                    <a:pt x="1570478" y="30507"/>
                  </a:cubicBezTo>
                  <a:cubicBezTo>
                    <a:pt x="1572859" y="30478"/>
                    <a:pt x="1574472" y="31618"/>
                    <a:pt x="1575856" y="33054"/>
                  </a:cubicBezTo>
                  <a:cubicBezTo>
                    <a:pt x="1587271" y="38867"/>
                    <a:pt x="1596727" y="48222"/>
                    <a:pt x="1603692" y="59966"/>
                  </a:cubicBezTo>
                  <a:close/>
                  <a:moveTo>
                    <a:pt x="2299343" y="342364"/>
                  </a:moveTo>
                  <a:cubicBezTo>
                    <a:pt x="2351191" y="468953"/>
                    <a:pt x="2290600" y="613605"/>
                    <a:pt x="2164011" y="665452"/>
                  </a:cubicBezTo>
                  <a:cubicBezTo>
                    <a:pt x="2037423" y="717300"/>
                    <a:pt x="1892770" y="656709"/>
                    <a:pt x="1840923" y="530120"/>
                  </a:cubicBezTo>
                  <a:cubicBezTo>
                    <a:pt x="1789076" y="403532"/>
                    <a:pt x="1849666" y="258880"/>
                    <a:pt x="1976255" y="207032"/>
                  </a:cubicBezTo>
                  <a:cubicBezTo>
                    <a:pt x="2102844" y="155185"/>
                    <a:pt x="2247496" y="215775"/>
                    <a:pt x="2299343" y="342364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" name="乗算記号 35"/>
            <p:cNvSpPr/>
            <p:nvPr/>
          </p:nvSpPr>
          <p:spPr>
            <a:xfrm>
              <a:off x="4971186" y="4618623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0" y="1012012"/>
            <a:ext cx="6858000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関係者以外お断り</a:t>
            </a:r>
            <a:endParaRPr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0" y="7437564"/>
            <a:ext cx="6858000" cy="2015936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500" dirty="0" smtClean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立入禁止</a:t>
            </a:r>
            <a:endParaRPr lang="ja-JP" altLang="en-US" sz="12500" dirty="0"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</p:txBody>
      </p:sp>
      <p:grpSp>
        <p:nvGrpSpPr>
          <p:cNvPr id="34" name="グループ化 33"/>
          <p:cNvGrpSpPr/>
          <p:nvPr/>
        </p:nvGrpSpPr>
        <p:grpSpPr>
          <a:xfrm>
            <a:off x="1136748" y="2634617"/>
            <a:ext cx="4509672" cy="4675930"/>
            <a:chOff x="4971186" y="4556551"/>
            <a:chExt cx="1683566" cy="1745634"/>
          </a:xfrm>
        </p:grpSpPr>
        <p:sp>
          <p:nvSpPr>
            <p:cNvPr id="35" name="ドーナツ 778"/>
            <p:cNvSpPr/>
            <p:nvPr/>
          </p:nvSpPr>
          <p:spPr>
            <a:xfrm>
              <a:off x="5031709" y="4679144"/>
              <a:ext cx="1562520" cy="1562520"/>
            </a:xfrm>
            <a:custGeom>
              <a:avLst/>
              <a:gdLst/>
              <a:ahLst/>
              <a:cxnLst/>
              <a:rect l="l" t="t" r="r" b="b"/>
              <a:pathLst>
                <a:path w="1562520" h="1562520">
                  <a:moveTo>
                    <a:pt x="781259" y="217346"/>
                  </a:moveTo>
                  <a:cubicBezTo>
                    <a:pt x="469818" y="217346"/>
                    <a:pt x="217346" y="469818"/>
                    <a:pt x="217346" y="781259"/>
                  </a:cubicBezTo>
                  <a:cubicBezTo>
                    <a:pt x="217346" y="1092700"/>
                    <a:pt x="469818" y="1345172"/>
                    <a:pt x="781259" y="1345172"/>
                  </a:cubicBezTo>
                  <a:cubicBezTo>
                    <a:pt x="1092700" y="1345172"/>
                    <a:pt x="1345172" y="1092700"/>
                    <a:pt x="1345172" y="781259"/>
                  </a:cubicBezTo>
                  <a:cubicBezTo>
                    <a:pt x="1345172" y="469818"/>
                    <a:pt x="1092700" y="217346"/>
                    <a:pt x="781259" y="217346"/>
                  </a:cubicBezTo>
                  <a:close/>
                  <a:moveTo>
                    <a:pt x="781259" y="66957"/>
                  </a:moveTo>
                  <a:cubicBezTo>
                    <a:pt x="1175757" y="66957"/>
                    <a:pt x="1495561" y="386761"/>
                    <a:pt x="1495561" y="781259"/>
                  </a:cubicBezTo>
                  <a:cubicBezTo>
                    <a:pt x="1495561" y="1175757"/>
                    <a:pt x="1175757" y="1495561"/>
                    <a:pt x="781259" y="1495561"/>
                  </a:cubicBezTo>
                  <a:cubicBezTo>
                    <a:pt x="386761" y="1495561"/>
                    <a:pt x="66957" y="1175757"/>
                    <a:pt x="66957" y="781259"/>
                  </a:cubicBezTo>
                  <a:cubicBezTo>
                    <a:pt x="66957" y="386761"/>
                    <a:pt x="386761" y="66957"/>
                    <a:pt x="781259" y="66957"/>
                  </a:cubicBezTo>
                  <a:close/>
                  <a:moveTo>
                    <a:pt x="781260" y="36157"/>
                  </a:moveTo>
                  <a:cubicBezTo>
                    <a:pt x="369751" y="36157"/>
                    <a:pt x="36157" y="369751"/>
                    <a:pt x="36157" y="781260"/>
                  </a:cubicBezTo>
                  <a:cubicBezTo>
                    <a:pt x="36157" y="1192769"/>
                    <a:pt x="369751" y="1526363"/>
                    <a:pt x="781260" y="1526363"/>
                  </a:cubicBezTo>
                  <a:cubicBezTo>
                    <a:pt x="1192769" y="1526363"/>
                    <a:pt x="1526363" y="1192769"/>
                    <a:pt x="1526363" y="781260"/>
                  </a:cubicBezTo>
                  <a:cubicBezTo>
                    <a:pt x="1526363" y="369751"/>
                    <a:pt x="1192769" y="36157"/>
                    <a:pt x="781260" y="36157"/>
                  </a:cubicBezTo>
                  <a:close/>
                  <a:moveTo>
                    <a:pt x="781260" y="0"/>
                  </a:moveTo>
                  <a:cubicBezTo>
                    <a:pt x="1212738" y="0"/>
                    <a:pt x="1562520" y="349782"/>
                    <a:pt x="1562520" y="781260"/>
                  </a:cubicBezTo>
                  <a:cubicBezTo>
                    <a:pt x="1562520" y="1212738"/>
                    <a:pt x="1212738" y="1562520"/>
                    <a:pt x="781260" y="1562520"/>
                  </a:cubicBezTo>
                  <a:cubicBezTo>
                    <a:pt x="349782" y="1562520"/>
                    <a:pt x="0" y="1212738"/>
                    <a:pt x="0" y="781260"/>
                  </a:cubicBezTo>
                  <a:cubicBezTo>
                    <a:pt x="0" y="349782"/>
                    <a:pt x="349782" y="0"/>
                    <a:pt x="781260" y="0"/>
                  </a:cubicBezTo>
                  <a:close/>
                </a:path>
              </a:pathLst>
            </a:cu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6" name="角丸四角形 420"/>
            <p:cNvSpPr/>
            <p:nvPr/>
          </p:nvSpPr>
          <p:spPr>
            <a:xfrm rot="17536360">
              <a:off x="5000757" y="4928554"/>
              <a:ext cx="1624424" cy="880418"/>
            </a:xfrm>
            <a:custGeom>
              <a:avLst/>
              <a:gdLst/>
              <a:ahLst/>
              <a:cxnLst/>
              <a:rect l="l" t="t" r="r" b="b"/>
              <a:pathLst>
                <a:path w="2317888" h="1256268">
                  <a:moveTo>
                    <a:pt x="1788404" y="371421"/>
                  </a:moveTo>
                  <a:cubicBezTo>
                    <a:pt x="1794325" y="381404"/>
                    <a:pt x="1797866" y="392139"/>
                    <a:pt x="1799003" y="402991"/>
                  </a:cubicBezTo>
                  <a:cubicBezTo>
                    <a:pt x="1803130" y="414790"/>
                    <a:pt x="1805940" y="427205"/>
                    <a:pt x="1807580" y="440055"/>
                  </a:cubicBezTo>
                  <a:cubicBezTo>
                    <a:pt x="1811531" y="471021"/>
                    <a:pt x="1808273" y="501246"/>
                    <a:pt x="1797626" y="528552"/>
                  </a:cubicBezTo>
                  <a:cubicBezTo>
                    <a:pt x="1796736" y="540374"/>
                    <a:pt x="1792593" y="551952"/>
                    <a:pt x="1785676" y="562517"/>
                  </a:cubicBezTo>
                  <a:lnTo>
                    <a:pt x="1608728" y="832782"/>
                  </a:lnTo>
                  <a:lnTo>
                    <a:pt x="1732094" y="1133991"/>
                  </a:lnTo>
                  <a:cubicBezTo>
                    <a:pt x="1749133" y="1175592"/>
                    <a:pt x="1729221" y="1223130"/>
                    <a:pt x="1687619" y="1240169"/>
                  </a:cubicBezTo>
                  <a:cubicBezTo>
                    <a:pt x="1646017" y="1257208"/>
                    <a:pt x="1598480" y="1237296"/>
                    <a:pt x="1581441" y="1195694"/>
                  </a:cubicBezTo>
                  <a:lnTo>
                    <a:pt x="1444196" y="860603"/>
                  </a:lnTo>
                  <a:lnTo>
                    <a:pt x="1439956" y="838496"/>
                  </a:lnTo>
                  <a:cubicBezTo>
                    <a:pt x="1439596" y="837790"/>
                    <a:pt x="1439441" y="837040"/>
                    <a:pt x="1439524" y="836243"/>
                  </a:cubicBezTo>
                  <a:cubicBezTo>
                    <a:pt x="1437999" y="831803"/>
                    <a:pt x="1438016" y="827282"/>
                    <a:pt x="1439343" y="822897"/>
                  </a:cubicBezTo>
                  <a:cubicBezTo>
                    <a:pt x="1437425" y="806953"/>
                    <a:pt x="1441701" y="790683"/>
                    <a:pt x="1451122" y="776293"/>
                  </a:cubicBezTo>
                  <a:lnTo>
                    <a:pt x="1512874" y="681976"/>
                  </a:lnTo>
                  <a:lnTo>
                    <a:pt x="1055863" y="740298"/>
                  </a:lnTo>
                  <a:lnTo>
                    <a:pt x="1055863" y="1149547"/>
                  </a:lnTo>
                  <a:cubicBezTo>
                    <a:pt x="1055863" y="1207890"/>
                    <a:pt x="1008567" y="1255186"/>
                    <a:pt x="950224" y="1255186"/>
                  </a:cubicBezTo>
                  <a:lnTo>
                    <a:pt x="945585" y="1254250"/>
                  </a:lnTo>
                  <a:cubicBezTo>
                    <a:pt x="941364" y="1256369"/>
                    <a:pt x="936947" y="1256409"/>
                    <a:pt x="932481" y="1256168"/>
                  </a:cubicBezTo>
                  <a:lnTo>
                    <a:pt x="463227" y="1230877"/>
                  </a:lnTo>
                  <a:cubicBezTo>
                    <a:pt x="404969" y="1227738"/>
                    <a:pt x="360287" y="1177965"/>
                    <a:pt x="363427" y="1119707"/>
                  </a:cubicBezTo>
                  <a:cubicBezTo>
                    <a:pt x="366566" y="1061448"/>
                    <a:pt x="416339" y="1016765"/>
                    <a:pt x="474598" y="1019905"/>
                  </a:cubicBezTo>
                  <a:lnTo>
                    <a:pt x="844585" y="1039846"/>
                  </a:lnTo>
                  <a:lnTo>
                    <a:pt x="844585" y="679612"/>
                  </a:lnTo>
                  <a:lnTo>
                    <a:pt x="846234" y="671445"/>
                  </a:lnTo>
                  <a:lnTo>
                    <a:pt x="653008" y="814622"/>
                  </a:lnTo>
                  <a:cubicBezTo>
                    <a:pt x="634028" y="837519"/>
                    <a:pt x="604985" y="851106"/>
                    <a:pt x="572948" y="850349"/>
                  </a:cubicBezTo>
                  <a:lnTo>
                    <a:pt x="103144" y="839245"/>
                  </a:lnTo>
                  <a:cubicBezTo>
                    <a:pt x="44817" y="837867"/>
                    <a:pt x="-1348" y="789466"/>
                    <a:pt x="30" y="731139"/>
                  </a:cubicBezTo>
                  <a:cubicBezTo>
                    <a:pt x="1409" y="672813"/>
                    <a:pt x="49809" y="626648"/>
                    <a:pt x="108136" y="628026"/>
                  </a:cubicBezTo>
                  <a:lnTo>
                    <a:pt x="536294" y="638146"/>
                  </a:lnTo>
                  <a:lnTo>
                    <a:pt x="893385" y="373548"/>
                  </a:lnTo>
                  <a:lnTo>
                    <a:pt x="905812" y="367720"/>
                  </a:lnTo>
                  <a:cubicBezTo>
                    <a:pt x="928849" y="353856"/>
                    <a:pt x="955096" y="344535"/>
                    <a:pt x="983464" y="340915"/>
                  </a:cubicBezTo>
                  <a:lnTo>
                    <a:pt x="1538990" y="270020"/>
                  </a:lnTo>
                  <a:lnTo>
                    <a:pt x="1483911" y="177148"/>
                  </a:lnTo>
                  <a:lnTo>
                    <a:pt x="1161338" y="162719"/>
                  </a:lnTo>
                  <a:cubicBezTo>
                    <a:pt x="1116426" y="160710"/>
                    <a:pt x="1081647" y="122674"/>
                    <a:pt x="1083656" y="77763"/>
                  </a:cubicBezTo>
                  <a:cubicBezTo>
                    <a:pt x="1085665" y="32852"/>
                    <a:pt x="1123701" y="-1927"/>
                    <a:pt x="1168612" y="82"/>
                  </a:cubicBezTo>
                  <a:lnTo>
                    <a:pt x="1530359" y="16263"/>
                  </a:lnTo>
                  <a:lnTo>
                    <a:pt x="1547180" y="22235"/>
                  </a:lnTo>
                  <a:cubicBezTo>
                    <a:pt x="1555623" y="22656"/>
                    <a:pt x="1563660" y="25339"/>
                    <a:pt x="1570478" y="30507"/>
                  </a:cubicBezTo>
                  <a:cubicBezTo>
                    <a:pt x="1572859" y="30478"/>
                    <a:pt x="1574472" y="31618"/>
                    <a:pt x="1575856" y="33054"/>
                  </a:cubicBezTo>
                  <a:cubicBezTo>
                    <a:pt x="1587271" y="38867"/>
                    <a:pt x="1596727" y="48222"/>
                    <a:pt x="1603692" y="59966"/>
                  </a:cubicBezTo>
                  <a:close/>
                  <a:moveTo>
                    <a:pt x="2299343" y="342364"/>
                  </a:moveTo>
                  <a:cubicBezTo>
                    <a:pt x="2351191" y="468953"/>
                    <a:pt x="2290600" y="613605"/>
                    <a:pt x="2164011" y="665452"/>
                  </a:cubicBezTo>
                  <a:cubicBezTo>
                    <a:pt x="2037423" y="717300"/>
                    <a:pt x="1892770" y="656709"/>
                    <a:pt x="1840923" y="530120"/>
                  </a:cubicBezTo>
                  <a:cubicBezTo>
                    <a:pt x="1789076" y="403532"/>
                    <a:pt x="1849666" y="258880"/>
                    <a:pt x="1976255" y="207032"/>
                  </a:cubicBezTo>
                  <a:cubicBezTo>
                    <a:pt x="2102844" y="155185"/>
                    <a:pt x="2247496" y="215775"/>
                    <a:pt x="2299343" y="342364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" name="乗算記号 36"/>
            <p:cNvSpPr/>
            <p:nvPr/>
          </p:nvSpPr>
          <p:spPr>
            <a:xfrm>
              <a:off x="4971186" y="4618623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06137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A4 210 x 297 mm</PresentationFormat>
  <Paragraphs>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http://www.digipo.net</Manager>
  <Company>http://www.digipo.net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pop605_立入禁止</dc:title>
  <dc:subject>pop605_立入禁止</dc:subject>
  <dc:creator>http://www.digipo.net</dc:creator>
  <cp:lastModifiedBy/>
  <cp:revision>1</cp:revision>
  <dcterms:created xsi:type="dcterms:W3CDTF">2014-07-30T05:46:22Z</dcterms:created>
  <dcterms:modified xsi:type="dcterms:W3CDTF">2015-08-07T04:35:06Z</dcterms:modified>
  <cp:version>1</cp:version>
</cp:coreProperties>
</file>