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176" y="-6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322748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258870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/>
              <a:t>立入禁止</a:t>
            </a:r>
            <a:endParaRPr lang="ja-JP" altLang="en-US" sz="17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2087459" y="735427"/>
            <a:ext cx="5418718" cy="5618490"/>
            <a:chOff x="4971186" y="4556551"/>
            <a:chExt cx="1683566" cy="1745634"/>
          </a:xfrm>
        </p:grpSpPr>
        <p:sp>
          <p:nvSpPr>
            <p:cNvPr id="32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乗算記号 33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257963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2964236" y="590543"/>
            <a:ext cx="3665164" cy="3800288"/>
            <a:chOff x="4971186" y="4556551"/>
            <a:chExt cx="1683566" cy="1745634"/>
          </a:xfrm>
        </p:grpSpPr>
        <p:sp>
          <p:nvSpPr>
            <p:cNvPr id="33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乗算記号 34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4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299516" y="1358770"/>
            <a:ext cx="2994604" cy="3105006"/>
            <a:chOff x="4971186" y="4556551"/>
            <a:chExt cx="1683566" cy="1745634"/>
          </a:xfrm>
        </p:grpSpPr>
        <p:sp>
          <p:nvSpPr>
            <p:cNvPr id="34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乗算記号 35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関係者以外お断り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4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299516" y="1358770"/>
            <a:ext cx="2994604" cy="3105006"/>
            <a:chOff x="4971186" y="4556551"/>
            <a:chExt cx="1683566" cy="1745634"/>
          </a:xfrm>
        </p:grpSpPr>
        <p:sp>
          <p:nvSpPr>
            <p:cNvPr id="34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乗算記号 35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96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http://www.digipo.net</Manager>
  <Company>http://www.digipo.net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pop605_立入禁止</dc:title>
  <dc:subject>pop605_立入禁止</dc:subject>
  <dc:creator>http://www.digipo.net</dc:creator>
  <cp:lastModifiedBy/>
  <cp:revision>1</cp:revision>
  <dcterms:created xsi:type="dcterms:W3CDTF">2014-07-30T05:46:34Z</dcterms:created>
  <dcterms:modified xsi:type="dcterms:W3CDTF">2015-08-07T04:35:08Z</dcterms:modified>
  <cp:version>1</cp:version>
</cp:coreProperties>
</file>