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3" r:id="rId3"/>
    <p:sldId id="273" r:id="rId4"/>
    <p:sldId id="278" r:id="rId5"/>
    <p:sldId id="267" r:id="rId6"/>
    <p:sldId id="28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092" y="-25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763815" y="2450"/>
            <a:ext cx="3200876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800" dirty="0" smtClean="0">
                <a:solidFill>
                  <a:srgbClr val="FFFF00"/>
                </a:solidFill>
              </a:rPr>
              <a:t>カラスがゴミを</a:t>
            </a:r>
            <a:endParaRPr lang="en-US" altLang="ja-JP" sz="9800" dirty="0" smtClean="0">
              <a:solidFill>
                <a:srgbClr val="FFFF00"/>
              </a:solidFill>
            </a:endParaRPr>
          </a:p>
          <a:p>
            <a:r>
              <a:rPr lang="ja-JP" altLang="en-US" sz="9800" dirty="0" smtClean="0"/>
              <a:t>荒らします</a:t>
            </a:r>
            <a:endParaRPr lang="en-US" altLang="ja-JP" sz="9800" dirty="0" smtClean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763815" y="2450"/>
            <a:ext cx="3200876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800" dirty="0" smtClean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カラスがゴミを</a:t>
            </a:r>
            <a:endParaRPr lang="en-US" altLang="ja-JP" sz="9800" dirty="0" smtClean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9800" dirty="0" smtClean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荒らします</a:t>
            </a:r>
            <a:endParaRPr lang="en-US" altLang="ja-JP" sz="9800" dirty="0" smtClean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0501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グループ化 90"/>
          <p:cNvGrpSpPr/>
          <p:nvPr/>
        </p:nvGrpSpPr>
        <p:grpSpPr>
          <a:xfrm>
            <a:off x="908720" y="2702750"/>
            <a:ext cx="4939194" cy="4311099"/>
            <a:chOff x="6030211" y="2880287"/>
            <a:chExt cx="1656738" cy="1446058"/>
          </a:xfrm>
        </p:grpSpPr>
        <p:grpSp>
          <p:nvGrpSpPr>
            <p:cNvPr id="92" name="グループ化 91"/>
            <p:cNvGrpSpPr/>
            <p:nvPr/>
          </p:nvGrpSpPr>
          <p:grpSpPr>
            <a:xfrm>
              <a:off x="6030211" y="3426412"/>
              <a:ext cx="713156" cy="824505"/>
              <a:chOff x="2707680" y="3878848"/>
              <a:chExt cx="1603970" cy="1854407"/>
            </a:xfrm>
          </p:grpSpPr>
          <p:grpSp>
            <p:nvGrpSpPr>
              <p:cNvPr id="97" name="グループ化 96"/>
              <p:cNvGrpSpPr/>
              <p:nvPr/>
            </p:nvGrpSpPr>
            <p:grpSpPr>
              <a:xfrm>
                <a:off x="2707680" y="3878848"/>
                <a:ext cx="1603970" cy="1854407"/>
                <a:chOff x="2707680" y="3878848"/>
                <a:chExt cx="1603970" cy="1854406"/>
              </a:xfrm>
            </p:grpSpPr>
            <p:sp>
              <p:nvSpPr>
                <p:cNvPr id="99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" name="円/楕円 99"/>
                <p:cNvSpPr/>
                <p:nvPr/>
              </p:nvSpPr>
              <p:spPr>
                <a:xfrm>
                  <a:off x="3364370" y="4057650"/>
                  <a:ext cx="299580" cy="145472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1" name="グループ化 100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106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2" name="グループ化 101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104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3" name="円/楕円 102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8" name="テキスト ボックス 97"/>
              <p:cNvSpPr txBox="1"/>
              <p:nvPr/>
            </p:nvSpPr>
            <p:spPr>
              <a:xfrm>
                <a:off x="2999780" y="4638437"/>
                <a:ext cx="1019770" cy="684654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ゴミ</a:t>
                </a:r>
              </a:p>
            </p:txBody>
          </p:sp>
        </p:grpSp>
        <p:sp>
          <p:nvSpPr>
            <p:cNvPr id="93" name="円/楕円 1"/>
            <p:cNvSpPr/>
            <p:nvPr/>
          </p:nvSpPr>
          <p:spPr bwMode="auto">
            <a:xfrm rot="1299342">
              <a:off x="6608986" y="3605307"/>
              <a:ext cx="1077963" cy="721038"/>
            </a:xfrm>
            <a:custGeom>
              <a:avLst/>
              <a:gdLst/>
              <a:ahLst/>
              <a:cxnLst/>
              <a:rect l="l" t="t" r="r" b="b"/>
              <a:pathLst>
                <a:path w="1077963" h="721038">
                  <a:moveTo>
                    <a:pt x="596089" y="503087"/>
                  </a:moveTo>
                  <a:cubicBezTo>
                    <a:pt x="612522" y="545568"/>
                    <a:pt x="619911" y="584196"/>
                    <a:pt x="616367" y="603768"/>
                  </a:cubicBezTo>
                  <a:lnTo>
                    <a:pt x="633530" y="611175"/>
                  </a:lnTo>
                  <a:lnTo>
                    <a:pt x="659744" y="622489"/>
                  </a:lnTo>
                  <a:lnTo>
                    <a:pt x="700104" y="575262"/>
                  </a:lnTo>
                  <a:lnTo>
                    <a:pt x="718655" y="553553"/>
                  </a:lnTo>
                  <a:cubicBezTo>
                    <a:pt x="707042" y="542319"/>
                    <a:pt x="694257" y="522416"/>
                    <a:pt x="682448" y="497593"/>
                  </a:cubicBezTo>
                  <a:cubicBezTo>
                    <a:pt x="657350" y="502018"/>
                    <a:pt x="631045" y="504041"/>
                    <a:pt x="603988" y="504041"/>
                  </a:cubicBezTo>
                  <a:close/>
                  <a:moveTo>
                    <a:pt x="283083" y="5438"/>
                  </a:moveTo>
                  <a:cubicBezTo>
                    <a:pt x="339577" y="-16993"/>
                    <a:pt x="413740" y="31746"/>
                    <a:pt x="460134" y="118829"/>
                  </a:cubicBezTo>
                  <a:cubicBezTo>
                    <a:pt x="503060" y="122126"/>
                    <a:pt x="553252" y="138444"/>
                    <a:pt x="610732" y="172429"/>
                  </a:cubicBezTo>
                  <a:cubicBezTo>
                    <a:pt x="789523" y="278139"/>
                    <a:pt x="889421" y="221398"/>
                    <a:pt x="922576" y="250661"/>
                  </a:cubicBezTo>
                  <a:cubicBezTo>
                    <a:pt x="1025276" y="202528"/>
                    <a:pt x="1057101" y="157337"/>
                    <a:pt x="1074508" y="185281"/>
                  </a:cubicBezTo>
                  <a:cubicBezTo>
                    <a:pt x="1095073" y="218292"/>
                    <a:pt x="1021882" y="301641"/>
                    <a:pt x="907429" y="376527"/>
                  </a:cubicBezTo>
                  <a:cubicBezTo>
                    <a:pt x="876493" y="426232"/>
                    <a:pt x="815224" y="464844"/>
                    <a:pt x="738846" y="485862"/>
                  </a:cubicBezTo>
                  <a:cubicBezTo>
                    <a:pt x="746838" y="513815"/>
                    <a:pt x="749947" y="537596"/>
                    <a:pt x="746952" y="551558"/>
                  </a:cubicBezTo>
                  <a:lnTo>
                    <a:pt x="764551" y="559154"/>
                  </a:lnTo>
                  <a:lnTo>
                    <a:pt x="824460" y="585010"/>
                  </a:lnTo>
                  <a:lnTo>
                    <a:pt x="760011" y="601117"/>
                  </a:lnTo>
                  <a:lnTo>
                    <a:pt x="752669" y="669017"/>
                  </a:lnTo>
                  <a:lnTo>
                    <a:pt x="720182" y="611072"/>
                  </a:lnTo>
                  <a:lnTo>
                    <a:pt x="665159" y="624826"/>
                  </a:lnTo>
                  <a:lnTo>
                    <a:pt x="693440" y="637032"/>
                  </a:lnTo>
                  <a:lnTo>
                    <a:pt x="628991" y="653139"/>
                  </a:lnTo>
                  <a:lnTo>
                    <a:pt x="621649" y="721038"/>
                  </a:lnTo>
                  <a:lnTo>
                    <a:pt x="589162" y="663094"/>
                  </a:lnTo>
                  <a:lnTo>
                    <a:pt x="524714" y="679203"/>
                  </a:lnTo>
                  <a:lnTo>
                    <a:pt x="569084" y="627284"/>
                  </a:lnTo>
                  <a:lnTo>
                    <a:pt x="587827" y="605350"/>
                  </a:lnTo>
                  <a:cubicBezTo>
                    <a:pt x="571657" y="589954"/>
                    <a:pt x="552994" y="558244"/>
                    <a:pt x="537712" y="519756"/>
                  </a:cubicBezTo>
                  <a:lnTo>
                    <a:pt x="529372" y="495033"/>
                  </a:lnTo>
                  <a:cubicBezTo>
                    <a:pt x="389086" y="478484"/>
                    <a:pt x="283102" y="403077"/>
                    <a:pt x="273198" y="310849"/>
                  </a:cubicBezTo>
                  <a:cubicBezTo>
                    <a:pt x="261574" y="295771"/>
                    <a:pt x="252858" y="278094"/>
                    <a:pt x="245374" y="259245"/>
                  </a:cubicBezTo>
                  <a:lnTo>
                    <a:pt x="241467" y="244639"/>
                  </a:lnTo>
                  <a:lnTo>
                    <a:pt x="0" y="288963"/>
                  </a:lnTo>
                  <a:lnTo>
                    <a:pt x="222729" y="144819"/>
                  </a:lnTo>
                  <a:cubicBezTo>
                    <a:pt x="217656" y="77252"/>
                    <a:pt x="239828" y="22613"/>
                    <a:pt x="283083" y="543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円/楕円 1"/>
            <p:cNvSpPr/>
            <p:nvPr/>
          </p:nvSpPr>
          <p:spPr bwMode="auto">
            <a:xfrm rot="637936">
              <a:off x="6312188" y="2880287"/>
              <a:ext cx="648672" cy="429692"/>
            </a:xfrm>
            <a:custGeom>
              <a:avLst/>
              <a:gdLst/>
              <a:ahLst/>
              <a:cxnLst/>
              <a:rect l="l" t="t" r="r" b="b"/>
              <a:pathLst>
                <a:path w="648672" h="429692">
                  <a:moveTo>
                    <a:pt x="49145" y="142"/>
                  </a:moveTo>
                  <a:cubicBezTo>
                    <a:pt x="74019" y="3154"/>
                    <a:pt x="113039" y="53071"/>
                    <a:pt x="226402" y="59221"/>
                  </a:cubicBezTo>
                  <a:cubicBezTo>
                    <a:pt x="285244" y="62413"/>
                    <a:pt x="324582" y="78920"/>
                    <a:pt x="348647" y="101235"/>
                  </a:cubicBezTo>
                  <a:cubicBezTo>
                    <a:pt x="364242" y="60125"/>
                    <a:pt x="390670" y="30315"/>
                    <a:pt x="417760" y="19857"/>
                  </a:cubicBezTo>
                  <a:cubicBezTo>
                    <a:pt x="428949" y="15537"/>
                    <a:pt x="440251" y="14518"/>
                    <a:pt x="451053" y="17413"/>
                  </a:cubicBezTo>
                  <a:cubicBezTo>
                    <a:pt x="479342" y="24993"/>
                    <a:pt x="497185" y="57528"/>
                    <a:pt x="498943" y="100130"/>
                  </a:cubicBezTo>
                  <a:lnTo>
                    <a:pt x="648672" y="173983"/>
                  </a:lnTo>
                  <a:lnTo>
                    <a:pt x="494512" y="163890"/>
                  </a:lnTo>
                  <a:cubicBezTo>
                    <a:pt x="494718" y="167154"/>
                    <a:pt x="493959" y="170226"/>
                    <a:pt x="493134" y="173305"/>
                  </a:cubicBezTo>
                  <a:cubicBezTo>
                    <a:pt x="492762" y="174694"/>
                    <a:pt x="492379" y="176075"/>
                    <a:pt x="491539" y="177319"/>
                  </a:cubicBezTo>
                  <a:cubicBezTo>
                    <a:pt x="573597" y="204957"/>
                    <a:pt x="610627" y="167521"/>
                    <a:pt x="610627" y="216900"/>
                  </a:cubicBezTo>
                  <a:cubicBezTo>
                    <a:pt x="610628" y="275915"/>
                    <a:pt x="531566" y="323757"/>
                    <a:pt x="434039" y="323757"/>
                  </a:cubicBezTo>
                  <a:lnTo>
                    <a:pt x="391663" y="318580"/>
                  </a:lnTo>
                  <a:cubicBezTo>
                    <a:pt x="362708" y="336579"/>
                    <a:pt x="326471" y="347847"/>
                    <a:pt x="286840" y="352472"/>
                  </a:cubicBezTo>
                  <a:cubicBezTo>
                    <a:pt x="252587" y="356468"/>
                    <a:pt x="219660" y="355053"/>
                    <a:pt x="190329" y="348447"/>
                  </a:cubicBezTo>
                  <a:cubicBezTo>
                    <a:pt x="174755" y="359502"/>
                    <a:pt x="160066" y="366940"/>
                    <a:pt x="149367" y="369299"/>
                  </a:cubicBezTo>
                  <a:lnTo>
                    <a:pt x="152110" y="387210"/>
                  </a:lnTo>
                  <a:lnTo>
                    <a:pt x="158616" y="429692"/>
                  </a:lnTo>
                  <a:lnTo>
                    <a:pt x="129494" y="399700"/>
                  </a:lnTo>
                  <a:lnTo>
                    <a:pt x="92901" y="419911"/>
                  </a:lnTo>
                  <a:lnTo>
                    <a:pt x="111496" y="381165"/>
                  </a:lnTo>
                  <a:lnTo>
                    <a:pt x="82374" y="351174"/>
                  </a:lnTo>
                  <a:lnTo>
                    <a:pt x="122988" y="357219"/>
                  </a:lnTo>
                  <a:lnTo>
                    <a:pt x="135620" y="359099"/>
                  </a:lnTo>
                  <a:cubicBezTo>
                    <a:pt x="137196" y="352667"/>
                    <a:pt x="142993" y="344920"/>
                    <a:pt x="151285" y="336553"/>
                  </a:cubicBezTo>
                  <a:cubicBezTo>
                    <a:pt x="133021" y="330357"/>
                    <a:pt x="117305" y="321195"/>
                    <a:pt x="104503" y="310257"/>
                  </a:cubicBezTo>
                  <a:cubicBezTo>
                    <a:pt x="90296" y="320172"/>
                    <a:pt x="76995" y="326834"/>
                    <a:pt x="66879" y="328338"/>
                  </a:cubicBezTo>
                  <a:lnTo>
                    <a:pt x="69736" y="346998"/>
                  </a:lnTo>
                  <a:lnTo>
                    <a:pt x="76242" y="389480"/>
                  </a:lnTo>
                  <a:lnTo>
                    <a:pt x="47120" y="359488"/>
                  </a:lnTo>
                  <a:lnTo>
                    <a:pt x="10527" y="379699"/>
                  </a:lnTo>
                  <a:lnTo>
                    <a:pt x="29123" y="340953"/>
                  </a:lnTo>
                  <a:lnTo>
                    <a:pt x="0" y="310962"/>
                  </a:lnTo>
                  <a:lnTo>
                    <a:pt x="40615" y="317007"/>
                  </a:lnTo>
                  <a:lnTo>
                    <a:pt x="53966" y="318994"/>
                  </a:lnTo>
                  <a:cubicBezTo>
                    <a:pt x="55614" y="310530"/>
                    <a:pt x="64155" y="299903"/>
                    <a:pt x="76238" y="288617"/>
                  </a:cubicBezTo>
                  <a:cubicBezTo>
                    <a:pt x="32549" y="260652"/>
                    <a:pt x="7604" y="229651"/>
                    <a:pt x="16232" y="211368"/>
                  </a:cubicBezTo>
                  <a:cubicBezTo>
                    <a:pt x="23233" y="196534"/>
                    <a:pt x="35668" y="207114"/>
                    <a:pt x="67080" y="220375"/>
                  </a:cubicBezTo>
                  <a:cubicBezTo>
                    <a:pt x="75021" y="205797"/>
                    <a:pt x="98919" y="209608"/>
                    <a:pt x="136597" y="201596"/>
                  </a:cubicBezTo>
                  <a:cubicBezTo>
                    <a:pt x="46916" y="147541"/>
                    <a:pt x="-1790" y="65569"/>
                    <a:pt x="26757" y="16123"/>
                  </a:cubicBezTo>
                  <a:cubicBezTo>
                    <a:pt x="34135" y="3346"/>
                    <a:pt x="40854" y="-862"/>
                    <a:pt x="49145" y="14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ローチャート : 論理積ゲート 94"/>
            <p:cNvSpPr/>
            <p:nvPr/>
          </p:nvSpPr>
          <p:spPr bwMode="auto">
            <a:xfrm rot="4500000">
              <a:off x="7017392" y="3604952"/>
              <a:ext cx="47547" cy="76528"/>
            </a:xfrm>
            <a:prstGeom prst="flowChartDelay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 : 論理積ゲート 95"/>
            <p:cNvSpPr/>
            <p:nvPr/>
          </p:nvSpPr>
          <p:spPr bwMode="auto">
            <a:xfrm rot="18637936" flipH="1">
              <a:off x="6754813" y="2958174"/>
              <a:ext cx="29921" cy="48158"/>
            </a:xfrm>
            <a:prstGeom prst="flowChartDelay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/>
          <p:cNvSpPr txBox="1"/>
          <p:nvPr/>
        </p:nvSpPr>
        <p:spPr>
          <a:xfrm>
            <a:off x="1" y="6825875"/>
            <a:ext cx="6858000" cy="23083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 smtClean="0">
                <a:solidFill>
                  <a:srgbClr val="FFFF00"/>
                </a:solidFill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カラスがゴミを</a:t>
            </a:r>
            <a:endParaRPr lang="en-US" altLang="ja-JP" sz="7200" dirty="0" smtClean="0">
              <a:solidFill>
                <a:srgbClr val="FFFF00"/>
              </a:solidFill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  <a:p>
            <a:r>
              <a:rPr lang="ja-JP" altLang="en-US" sz="7200" dirty="0" smtClean="0"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荒らします</a:t>
            </a:r>
            <a:endParaRPr lang="en-US" altLang="ja-JP" sz="7200" dirty="0" smtClean="0"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</p:txBody>
      </p:sp>
      <p:grpSp>
        <p:nvGrpSpPr>
          <p:cNvPr id="94" name="グループ化 93"/>
          <p:cNvGrpSpPr/>
          <p:nvPr/>
        </p:nvGrpSpPr>
        <p:grpSpPr>
          <a:xfrm>
            <a:off x="908720" y="1758185"/>
            <a:ext cx="4939194" cy="4311099"/>
            <a:chOff x="6030211" y="2880287"/>
            <a:chExt cx="1656738" cy="1446058"/>
          </a:xfrm>
        </p:grpSpPr>
        <p:grpSp>
          <p:nvGrpSpPr>
            <p:cNvPr id="95" name="グループ化 94"/>
            <p:cNvGrpSpPr/>
            <p:nvPr/>
          </p:nvGrpSpPr>
          <p:grpSpPr>
            <a:xfrm>
              <a:off x="6030211" y="3426412"/>
              <a:ext cx="713156" cy="824505"/>
              <a:chOff x="2707680" y="3878848"/>
              <a:chExt cx="1603970" cy="1854407"/>
            </a:xfrm>
          </p:grpSpPr>
          <p:grpSp>
            <p:nvGrpSpPr>
              <p:cNvPr id="100" name="グループ化 99"/>
              <p:cNvGrpSpPr/>
              <p:nvPr/>
            </p:nvGrpSpPr>
            <p:grpSpPr>
              <a:xfrm>
                <a:off x="2707680" y="3878848"/>
                <a:ext cx="1603970" cy="1854407"/>
                <a:chOff x="2707680" y="3878848"/>
                <a:chExt cx="1603970" cy="1854406"/>
              </a:xfrm>
            </p:grpSpPr>
            <p:sp>
              <p:nvSpPr>
                <p:cNvPr id="102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" name="円/楕円 102"/>
                <p:cNvSpPr/>
                <p:nvPr/>
              </p:nvSpPr>
              <p:spPr>
                <a:xfrm>
                  <a:off x="3364370" y="4057650"/>
                  <a:ext cx="299580" cy="145472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4" name="グループ化 103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109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0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5" name="グループ化 104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107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8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6" name="円/楕円 105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1" name="テキスト ボックス 100"/>
              <p:cNvSpPr txBox="1"/>
              <p:nvPr/>
            </p:nvSpPr>
            <p:spPr>
              <a:xfrm>
                <a:off x="2999780" y="4638437"/>
                <a:ext cx="1019770" cy="684654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ゴミ</a:t>
                </a:r>
              </a:p>
            </p:txBody>
          </p:sp>
        </p:grpSp>
        <p:sp>
          <p:nvSpPr>
            <p:cNvPr id="96" name="円/楕円 1"/>
            <p:cNvSpPr/>
            <p:nvPr/>
          </p:nvSpPr>
          <p:spPr bwMode="auto">
            <a:xfrm rot="1299342">
              <a:off x="6608986" y="3605307"/>
              <a:ext cx="1077963" cy="721038"/>
            </a:xfrm>
            <a:custGeom>
              <a:avLst/>
              <a:gdLst/>
              <a:ahLst/>
              <a:cxnLst/>
              <a:rect l="l" t="t" r="r" b="b"/>
              <a:pathLst>
                <a:path w="1077963" h="721038">
                  <a:moveTo>
                    <a:pt x="596089" y="503087"/>
                  </a:moveTo>
                  <a:cubicBezTo>
                    <a:pt x="612522" y="545568"/>
                    <a:pt x="619911" y="584196"/>
                    <a:pt x="616367" y="603768"/>
                  </a:cubicBezTo>
                  <a:lnTo>
                    <a:pt x="633530" y="611175"/>
                  </a:lnTo>
                  <a:lnTo>
                    <a:pt x="659744" y="622489"/>
                  </a:lnTo>
                  <a:lnTo>
                    <a:pt x="700104" y="575262"/>
                  </a:lnTo>
                  <a:lnTo>
                    <a:pt x="718655" y="553553"/>
                  </a:lnTo>
                  <a:cubicBezTo>
                    <a:pt x="707042" y="542319"/>
                    <a:pt x="694257" y="522416"/>
                    <a:pt x="682448" y="497593"/>
                  </a:cubicBezTo>
                  <a:cubicBezTo>
                    <a:pt x="657350" y="502018"/>
                    <a:pt x="631045" y="504041"/>
                    <a:pt x="603988" y="504041"/>
                  </a:cubicBezTo>
                  <a:close/>
                  <a:moveTo>
                    <a:pt x="283083" y="5438"/>
                  </a:moveTo>
                  <a:cubicBezTo>
                    <a:pt x="339577" y="-16993"/>
                    <a:pt x="413740" y="31746"/>
                    <a:pt x="460134" y="118829"/>
                  </a:cubicBezTo>
                  <a:cubicBezTo>
                    <a:pt x="503060" y="122126"/>
                    <a:pt x="553252" y="138444"/>
                    <a:pt x="610732" y="172429"/>
                  </a:cubicBezTo>
                  <a:cubicBezTo>
                    <a:pt x="789523" y="278139"/>
                    <a:pt x="889421" y="221398"/>
                    <a:pt x="922576" y="250661"/>
                  </a:cubicBezTo>
                  <a:cubicBezTo>
                    <a:pt x="1025276" y="202528"/>
                    <a:pt x="1057101" y="157337"/>
                    <a:pt x="1074508" y="185281"/>
                  </a:cubicBezTo>
                  <a:cubicBezTo>
                    <a:pt x="1095073" y="218292"/>
                    <a:pt x="1021882" y="301641"/>
                    <a:pt x="907429" y="376527"/>
                  </a:cubicBezTo>
                  <a:cubicBezTo>
                    <a:pt x="876493" y="426232"/>
                    <a:pt x="815224" y="464844"/>
                    <a:pt x="738846" y="485862"/>
                  </a:cubicBezTo>
                  <a:cubicBezTo>
                    <a:pt x="746838" y="513815"/>
                    <a:pt x="749947" y="537596"/>
                    <a:pt x="746952" y="551558"/>
                  </a:cubicBezTo>
                  <a:lnTo>
                    <a:pt x="764551" y="559154"/>
                  </a:lnTo>
                  <a:lnTo>
                    <a:pt x="824460" y="585010"/>
                  </a:lnTo>
                  <a:lnTo>
                    <a:pt x="760011" y="601117"/>
                  </a:lnTo>
                  <a:lnTo>
                    <a:pt x="752669" y="669017"/>
                  </a:lnTo>
                  <a:lnTo>
                    <a:pt x="720182" y="611072"/>
                  </a:lnTo>
                  <a:lnTo>
                    <a:pt x="665159" y="624826"/>
                  </a:lnTo>
                  <a:lnTo>
                    <a:pt x="693440" y="637032"/>
                  </a:lnTo>
                  <a:lnTo>
                    <a:pt x="628991" y="653139"/>
                  </a:lnTo>
                  <a:lnTo>
                    <a:pt x="621649" y="721038"/>
                  </a:lnTo>
                  <a:lnTo>
                    <a:pt x="589162" y="663094"/>
                  </a:lnTo>
                  <a:lnTo>
                    <a:pt x="524714" y="679203"/>
                  </a:lnTo>
                  <a:lnTo>
                    <a:pt x="569084" y="627284"/>
                  </a:lnTo>
                  <a:lnTo>
                    <a:pt x="587827" y="605350"/>
                  </a:lnTo>
                  <a:cubicBezTo>
                    <a:pt x="571657" y="589954"/>
                    <a:pt x="552994" y="558244"/>
                    <a:pt x="537712" y="519756"/>
                  </a:cubicBezTo>
                  <a:lnTo>
                    <a:pt x="529372" y="495033"/>
                  </a:lnTo>
                  <a:cubicBezTo>
                    <a:pt x="389086" y="478484"/>
                    <a:pt x="283102" y="403077"/>
                    <a:pt x="273198" y="310849"/>
                  </a:cubicBezTo>
                  <a:cubicBezTo>
                    <a:pt x="261574" y="295771"/>
                    <a:pt x="252858" y="278094"/>
                    <a:pt x="245374" y="259245"/>
                  </a:cubicBezTo>
                  <a:lnTo>
                    <a:pt x="241467" y="244639"/>
                  </a:lnTo>
                  <a:lnTo>
                    <a:pt x="0" y="288963"/>
                  </a:lnTo>
                  <a:lnTo>
                    <a:pt x="222729" y="144819"/>
                  </a:lnTo>
                  <a:cubicBezTo>
                    <a:pt x="217656" y="77252"/>
                    <a:pt x="239828" y="22613"/>
                    <a:pt x="283083" y="543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円/楕円 1"/>
            <p:cNvSpPr/>
            <p:nvPr/>
          </p:nvSpPr>
          <p:spPr bwMode="auto">
            <a:xfrm rot="637936">
              <a:off x="6312188" y="2880287"/>
              <a:ext cx="648672" cy="429692"/>
            </a:xfrm>
            <a:custGeom>
              <a:avLst/>
              <a:gdLst/>
              <a:ahLst/>
              <a:cxnLst/>
              <a:rect l="l" t="t" r="r" b="b"/>
              <a:pathLst>
                <a:path w="648672" h="429692">
                  <a:moveTo>
                    <a:pt x="49145" y="142"/>
                  </a:moveTo>
                  <a:cubicBezTo>
                    <a:pt x="74019" y="3154"/>
                    <a:pt x="113039" y="53071"/>
                    <a:pt x="226402" y="59221"/>
                  </a:cubicBezTo>
                  <a:cubicBezTo>
                    <a:pt x="285244" y="62413"/>
                    <a:pt x="324582" y="78920"/>
                    <a:pt x="348647" y="101235"/>
                  </a:cubicBezTo>
                  <a:cubicBezTo>
                    <a:pt x="364242" y="60125"/>
                    <a:pt x="390670" y="30315"/>
                    <a:pt x="417760" y="19857"/>
                  </a:cubicBezTo>
                  <a:cubicBezTo>
                    <a:pt x="428949" y="15537"/>
                    <a:pt x="440251" y="14518"/>
                    <a:pt x="451053" y="17413"/>
                  </a:cubicBezTo>
                  <a:cubicBezTo>
                    <a:pt x="479342" y="24993"/>
                    <a:pt x="497185" y="57528"/>
                    <a:pt x="498943" y="100130"/>
                  </a:cubicBezTo>
                  <a:lnTo>
                    <a:pt x="648672" y="173983"/>
                  </a:lnTo>
                  <a:lnTo>
                    <a:pt x="494512" y="163890"/>
                  </a:lnTo>
                  <a:cubicBezTo>
                    <a:pt x="494718" y="167154"/>
                    <a:pt x="493959" y="170226"/>
                    <a:pt x="493134" y="173305"/>
                  </a:cubicBezTo>
                  <a:cubicBezTo>
                    <a:pt x="492762" y="174694"/>
                    <a:pt x="492379" y="176075"/>
                    <a:pt x="491539" y="177319"/>
                  </a:cubicBezTo>
                  <a:cubicBezTo>
                    <a:pt x="573597" y="204957"/>
                    <a:pt x="610627" y="167521"/>
                    <a:pt x="610627" y="216900"/>
                  </a:cubicBezTo>
                  <a:cubicBezTo>
                    <a:pt x="610628" y="275915"/>
                    <a:pt x="531566" y="323757"/>
                    <a:pt x="434039" y="323757"/>
                  </a:cubicBezTo>
                  <a:lnTo>
                    <a:pt x="391663" y="318580"/>
                  </a:lnTo>
                  <a:cubicBezTo>
                    <a:pt x="362708" y="336579"/>
                    <a:pt x="326471" y="347847"/>
                    <a:pt x="286840" y="352472"/>
                  </a:cubicBezTo>
                  <a:cubicBezTo>
                    <a:pt x="252587" y="356468"/>
                    <a:pt x="219660" y="355053"/>
                    <a:pt x="190329" y="348447"/>
                  </a:cubicBezTo>
                  <a:cubicBezTo>
                    <a:pt x="174755" y="359502"/>
                    <a:pt x="160066" y="366940"/>
                    <a:pt x="149367" y="369299"/>
                  </a:cubicBezTo>
                  <a:lnTo>
                    <a:pt x="152110" y="387210"/>
                  </a:lnTo>
                  <a:lnTo>
                    <a:pt x="158616" y="429692"/>
                  </a:lnTo>
                  <a:lnTo>
                    <a:pt x="129494" y="399700"/>
                  </a:lnTo>
                  <a:lnTo>
                    <a:pt x="92901" y="419911"/>
                  </a:lnTo>
                  <a:lnTo>
                    <a:pt x="111496" y="381165"/>
                  </a:lnTo>
                  <a:lnTo>
                    <a:pt x="82374" y="351174"/>
                  </a:lnTo>
                  <a:lnTo>
                    <a:pt x="122988" y="357219"/>
                  </a:lnTo>
                  <a:lnTo>
                    <a:pt x="135620" y="359099"/>
                  </a:lnTo>
                  <a:cubicBezTo>
                    <a:pt x="137196" y="352667"/>
                    <a:pt x="142993" y="344920"/>
                    <a:pt x="151285" y="336553"/>
                  </a:cubicBezTo>
                  <a:cubicBezTo>
                    <a:pt x="133021" y="330357"/>
                    <a:pt x="117305" y="321195"/>
                    <a:pt x="104503" y="310257"/>
                  </a:cubicBezTo>
                  <a:cubicBezTo>
                    <a:pt x="90296" y="320172"/>
                    <a:pt x="76995" y="326834"/>
                    <a:pt x="66879" y="328338"/>
                  </a:cubicBezTo>
                  <a:lnTo>
                    <a:pt x="69736" y="346998"/>
                  </a:lnTo>
                  <a:lnTo>
                    <a:pt x="76242" y="389480"/>
                  </a:lnTo>
                  <a:lnTo>
                    <a:pt x="47120" y="359488"/>
                  </a:lnTo>
                  <a:lnTo>
                    <a:pt x="10527" y="379699"/>
                  </a:lnTo>
                  <a:lnTo>
                    <a:pt x="29123" y="340953"/>
                  </a:lnTo>
                  <a:lnTo>
                    <a:pt x="0" y="310962"/>
                  </a:lnTo>
                  <a:lnTo>
                    <a:pt x="40615" y="317007"/>
                  </a:lnTo>
                  <a:lnTo>
                    <a:pt x="53966" y="318994"/>
                  </a:lnTo>
                  <a:cubicBezTo>
                    <a:pt x="55614" y="310530"/>
                    <a:pt x="64155" y="299903"/>
                    <a:pt x="76238" y="288617"/>
                  </a:cubicBezTo>
                  <a:cubicBezTo>
                    <a:pt x="32549" y="260652"/>
                    <a:pt x="7604" y="229651"/>
                    <a:pt x="16232" y="211368"/>
                  </a:cubicBezTo>
                  <a:cubicBezTo>
                    <a:pt x="23233" y="196534"/>
                    <a:pt x="35668" y="207114"/>
                    <a:pt x="67080" y="220375"/>
                  </a:cubicBezTo>
                  <a:cubicBezTo>
                    <a:pt x="75021" y="205797"/>
                    <a:pt x="98919" y="209608"/>
                    <a:pt x="136597" y="201596"/>
                  </a:cubicBezTo>
                  <a:cubicBezTo>
                    <a:pt x="46916" y="147541"/>
                    <a:pt x="-1790" y="65569"/>
                    <a:pt x="26757" y="16123"/>
                  </a:cubicBezTo>
                  <a:cubicBezTo>
                    <a:pt x="34135" y="3346"/>
                    <a:pt x="40854" y="-862"/>
                    <a:pt x="49145" y="14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ローチャート : 論理積ゲート 97"/>
            <p:cNvSpPr/>
            <p:nvPr/>
          </p:nvSpPr>
          <p:spPr bwMode="auto">
            <a:xfrm rot="4500000">
              <a:off x="7017392" y="3604952"/>
              <a:ext cx="47547" cy="76528"/>
            </a:xfrm>
            <a:prstGeom prst="flowChartDelay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 : 論理積ゲート 98"/>
            <p:cNvSpPr/>
            <p:nvPr/>
          </p:nvSpPr>
          <p:spPr bwMode="auto">
            <a:xfrm rot="18637936" flipH="1">
              <a:off x="6754813" y="2958174"/>
              <a:ext cx="29921" cy="48158"/>
            </a:xfrm>
            <a:prstGeom prst="flowChartDelay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362490"/>
            <a:ext cx="690425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ゴミ出し時間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守って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！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" y="7158245"/>
            <a:ext cx="6858000" cy="23083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 smtClean="0">
                <a:solidFill>
                  <a:srgbClr val="FFFF00"/>
                </a:solidFill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カラスがゴミを</a:t>
            </a:r>
            <a:endParaRPr lang="en-US" altLang="ja-JP" sz="7200" dirty="0" smtClean="0">
              <a:solidFill>
                <a:srgbClr val="FFFF00"/>
              </a:solidFill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  <a:p>
            <a:r>
              <a:rPr lang="ja-JP" altLang="en-US" sz="7200" dirty="0" smtClean="0"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荒らします</a:t>
            </a:r>
            <a:endParaRPr lang="en-US" altLang="ja-JP" sz="7200" dirty="0" smtClean="0"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</p:txBody>
      </p:sp>
      <p:grpSp>
        <p:nvGrpSpPr>
          <p:cNvPr id="89" name="グループ化 88"/>
          <p:cNvGrpSpPr/>
          <p:nvPr/>
        </p:nvGrpSpPr>
        <p:grpSpPr>
          <a:xfrm>
            <a:off x="1142669" y="2517652"/>
            <a:ext cx="4939194" cy="4311099"/>
            <a:chOff x="6030211" y="2880287"/>
            <a:chExt cx="1656738" cy="1446058"/>
          </a:xfrm>
        </p:grpSpPr>
        <p:grpSp>
          <p:nvGrpSpPr>
            <p:cNvPr id="90" name="グループ化 89"/>
            <p:cNvGrpSpPr/>
            <p:nvPr/>
          </p:nvGrpSpPr>
          <p:grpSpPr>
            <a:xfrm>
              <a:off x="6030211" y="3426412"/>
              <a:ext cx="713156" cy="824505"/>
              <a:chOff x="2707680" y="3878848"/>
              <a:chExt cx="1603970" cy="1854407"/>
            </a:xfrm>
          </p:grpSpPr>
          <p:grpSp>
            <p:nvGrpSpPr>
              <p:cNvPr id="95" name="グループ化 94"/>
              <p:cNvGrpSpPr/>
              <p:nvPr/>
            </p:nvGrpSpPr>
            <p:grpSpPr>
              <a:xfrm>
                <a:off x="2707680" y="3878848"/>
                <a:ext cx="1603970" cy="1854407"/>
                <a:chOff x="2707680" y="3878848"/>
                <a:chExt cx="1603970" cy="1854406"/>
              </a:xfrm>
            </p:grpSpPr>
            <p:sp>
              <p:nvSpPr>
                <p:cNvPr id="97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" name="円/楕円 97"/>
                <p:cNvSpPr/>
                <p:nvPr/>
              </p:nvSpPr>
              <p:spPr>
                <a:xfrm>
                  <a:off x="3364370" y="4057650"/>
                  <a:ext cx="299580" cy="145472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9" name="グループ化 98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104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0" name="グループ化 99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102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1" name="円/楕円 100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6" name="テキスト ボックス 95"/>
              <p:cNvSpPr txBox="1"/>
              <p:nvPr/>
            </p:nvSpPr>
            <p:spPr>
              <a:xfrm>
                <a:off x="2999780" y="4638437"/>
                <a:ext cx="1019770" cy="684654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ゴミ</a:t>
                </a:r>
              </a:p>
            </p:txBody>
          </p:sp>
        </p:grpSp>
        <p:sp>
          <p:nvSpPr>
            <p:cNvPr id="91" name="円/楕円 1"/>
            <p:cNvSpPr/>
            <p:nvPr/>
          </p:nvSpPr>
          <p:spPr bwMode="auto">
            <a:xfrm rot="1299342">
              <a:off x="6608986" y="3605307"/>
              <a:ext cx="1077963" cy="721038"/>
            </a:xfrm>
            <a:custGeom>
              <a:avLst/>
              <a:gdLst/>
              <a:ahLst/>
              <a:cxnLst/>
              <a:rect l="l" t="t" r="r" b="b"/>
              <a:pathLst>
                <a:path w="1077963" h="721038">
                  <a:moveTo>
                    <a:pt x="596089" y="503087"/>
                  </a:moveTo>
                  <a:cubicBezTo>
                    <a:pt x="612522" y="545568"/>
                    <a:pt x="619911" y="584196"/>
                    <a:pt x="616367" y="603768"/>
                  </a:cubicBezTo>
                  <a:lnTo>
                    <a:pt x="633530" y="611175"/>
                  </a:lnTo>
                  <a:lnTo>
                    <a:pt x="659744" y="622489"/>
                  </a:lnTo>
                  <a:lnTo>
                    <a:pt x="700104" y="575262"/>
                  </a:lnTo>
                  <a:lnTo>
                    <a:pt x="718655" y="553553"/>
                  </a:lnTo>
                  <a:cubicBezTo>
                    <a:pt x="707042" y="542319"/>
                    <a:pt x="694257" y="522416"/>
                    <a:pt x="682448" y="497593"/>
                  </a:cubicBezTo>
                  <a:cubicBezTo>
                    <a:pt x="657350" y="502018"/>
                    <a:pt x="631045" y="504041"/>
                    <a:pt x="603988" y="504041"/>
                  </a:cubicBezTo>
                  <a:close/>
                  <a:moveTo>
                    <a:pt x="283083" y="5438"/>
                  </a:moveTo>
                  <a:cubicBezTo>
                    <a:pt x="339577" y="-16993"/>
                    <a:pt x="413740" y="31746"/>
                    <a:pt x="460134" y="118829"/>
                  </a:cubicBezTo>
                  <a:cubicBezTo>
                    <a:pt x="503060" y="122126"/>
                    <a:pt x="553252" y="138444"/>
                    <a:pt x="610732" y="172429"/>
                  </a:cubicBezTo>
                  <a:cubicBezTo>
                    <a:pt x="789523" y="278139"/>
                    <a:pt x="889421" y="221398"/>
                    <a:pt x="922576" y="250661"/>
                  </a:cubicBezTo>
                  <a:cubicBezTo>
                    <a:pt x="1025276" y="202528"/>
                    <a:pt x="1057101" y="157337"/>
                    <a:pt x="1074508" y="185281"/>
                  </a:cubicBezTo>
                  <a:cubicBezTo>
                    <a:pt x="1095073" y="218292"/>
                    <a:pt x="1021882" y="301641"/>
                    <a:pt x="907429" y="376527"/>
                  </a:cubicBezTo>
                  <a:cubicBezTo>
                    <a:pt x="876493" y="426232"/>
                    <a:pt x="815224" y="464844"/>
                    <a:pt x="738846" y="485862"/>
                  </a:cubicBezTo>
                  <a:cubicBezTo>
                    <a:pt x="746838" y="513815"/>
                    <a:pt x="749947" y="537596"/>
                    <a:pt x="746952" y="551558"/>
                  </a:cubicBezTo>
                  <a:lnTo>
                    <a:pt x="764551" y="559154"/>
                  </a:lnTo>
                  <a:lnTo>
                    <a:pt x="824460" y="585010"/>
                  </a:lnTo>
                  <a:lnTo>
                    <a:pt x="760011" y="601117"/>
                  </a:lnTo>
                  <a:lnTo>
                    <a:pt x="752669" y="669017"/>
                  </a:lnTo>
                  <a:lnTo>
                    <a:pt x="720182" y="611072"/>
                  </a:lnTo>
                  <a:lnTo>
                    <a:pt x="665159" y="624826"/>
                  </a:lnTo>
                  <a:lnTo>
                    <a:pt x="693440" y="637032"/>
                  </a:lnTo>
                  <a:lnTo>
                    <a:pt x="628991" y="653139"/>
                  </a:lnTo>
                  <a:lnTo>
                    <a:pt x="621649" y="721038"/>
                  </a:lnTo>
                  <a:lnTo>
                    <a:pt x="589162" y="663094"/>
                  </a:lnTo>
                  <a:lnTo>
                    <a:pt x="524714" y="679203"/>
                  </a:lnTo>
                  <a:lnTo>
                    <a:pt x="569084" y="627284"/>
                  </a:lnTo>
                  <a:lnTo>
                    <a:pt x="587827" y="605350"/>
                  </a:lnTo>
                  <a:cubicBezTo>
                    <a:pt x="571657" y="589954"/>
                    <a:pt x="552994" y="558244"/>
                    <a:pt x="537712" y="519756"/>
                  </a:cubicBezTo>
                  <a:lnTo>
                    <a:pt x="529372" y="495033"/>
                  </a:lnTo>
                  <a:cubicBezTo>
                    <a:pt x="389086" y="478484"/>
                    <a:pt x="283102" y="403077"/>
                    <a:pt x="273198" y="310849"/>
                  </a:cubicBezTo>
                  <a:cubicBezTo>
                    <a:pt x="261574" y="295771"/>
                    <a:pt x="252858" y="278094"/>
                    <a:pt x="245374" y="259245"/>
                  </a:cubicBezTo>
                  <a:lnTo>
                    <a:pt x="241467" y="244639"/>
                  </a:lnTo>
                  <a:lnTo>
                    <a:pt x="0" y="288963"/>
                  </a:lnTo>
                  <a:lnTo>
                    <a:pt x="222729" y="144819"/>
                  </a:lnTo>
                  <a:cubicBezTo>
                    <a:pt x="217656" y="77252"/>
                    <a:pt x="239828" y="22613"/>
                    <a:pt x="283083" y="543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円/楕円 1"/>
            <p:cNvSpPr/>
            <p:nvPr/>
          </p:nvSpPr>
          <p:spPr bwMode="auto">
            <a:xfrm rot="637936">
              <a:off x="6312188" y="2880287"/>
              <a:ext cx="648672" cy="429692"/>
            </a:xfrm>
            <a:custGeom>
              <a:avLst/>
              <a:gdLst/>
              <a:ahLst/>
              <a:cxnLst/>
              <a:rect l="l" t="t" r="r" b="b"/>
              <a:pathLst>
                <a:path w="648672" h="429692">
                  <a:moveTo>
                    <a:pt x="49145" y="142"/>
                  </a:moveTo>
                  <a:cubicBezTo>
                    <a:pt x="74019" y="3154"/>
                    <a:pt x="113039" y="53071"/>
                    <a:pt x="226402" y="59221"/>
                  </a:cubicBezTo>
                  <a:cubicBezTo>
                    <a:pt x="285244" y="62413"/>
                    <a:pt x="324582" y="78920"/>
                    <a:pt x="348647" y="101235"/>
                  </a:cubicBezTo>
                  <a:cubicBezTo>
                    <a:pt x="364242" y="60125"/>
                    <a:pt x="390670" y="30315"/>
                    <a:pt x="417760" y="19857"/>
                  </a:cubicBezTo>
                  <a:cubicBezTo>
                    <a:pt x="428949" y="15537"/>
                    <a:pt x="440251" y="14518"/>
                    <a:pt x="451053" y="17413"/>
                  </a:cubicBezTo>
                  <a:cubicBezTo>
                    <a:pt x="479342" y="24993"/>
                    <a:pt x="497185" y="57528"/>
                    <a:pt x="498943" y="100130"/>
                  </a:cubicBezTo>
                  <a:lnTo>
                    <a:pt x="648672" y="173983"/>
                  </a:lnTo>
                  <a:lnTo>
                    <a:pt x="494512" y="163890"/>
                  </a:lnTo>
                  <a:cubicBezTo>
                    <a:pt x="494718" y="167154"/>
                    <a:pt x="493959" y="170226"/>
                    <a:pt x="493134" y="173305"/>
                  </a:cubicBezTo>
                  <a:cubicBezTo>
                    <a:pt x="492762" y="174694"/>
                    <a:pt x="492379" y="176075"/>
                    <a:pt x="491539" y="177319"/>
                  </a:cubicBezTo>
                  <a:cubicBezTo>
                    <a:pt x="573597" y="204957"/>
                    <a:pt x="610627" y="167521"/>
                    <a:pt x="610627" y="216900"/>
                  </a:cubicBezTo>
                  <a:cubicBezTo>
                    <a:pt x="610628" y="275915"/>
                    <a:pt x="531566" y="323757"/>
                    <a:pt x="434039" y="323757"/>
                  </a:cubicBezTo>
                  <a:lnTo>
                    <a:pt x="391663" y="318580"/>
                  </a:lnTo>
                  <a:cubicBezTo>
                    <a:pt x="362708" y="336579"/>
                    <a:pt x="326471" y="347847"/>
                    <a:pt x="286840" y="352472"/>
                  </a:cubicBezTo>
                  <a:cubicBezTo>
                    <a:pt x="252587" y="356468"/>
                    <a:pt x="219660" y="355053"/>
                    <a:pt x="190329" y="348447"/>
                  </a:cubicBezTo>
                  <a:cubicBezTo>
                    <a:pt x="174755" y="359502"/>
                    <a:pt x="160066" y="366940"/>
                    <a:pt x="149367" y="369299"/>
                  </a:cubicBezTo>
                  <a:lnTo>
                    <a:pt x="152110" y="387210"/>
                  </a:lnTo>
                  <a:lnTo>
                    <a:pt x="158616" y="429692"/>
                  </a:lnTo>
                  <a:lnTo>
                    <a:pt x="129494" y="399700"/>
                  </a:lnTo>
                  <a:lnTo>
                    <a:pt x="92901" y="419911"/>
                  </a:lnTo>
                  <a:lnTo>
                    <a:pt x="111496" y="381165"/>
                  </a:lnTo>
                  <a:lnTo>
                    <a:pt x="82374" y="351174"/>
                  </a:lnTo>
                  <a:lnTo>
                    <a:pt x="122988" y="357219"/>
                  </a:lnTo>
                  <a:lnTo>
                    <a:pt x="135620" y="359099"/>
                  </a:lnTo>
                  <a:cubicBezTo>
                    <a:pt x="137196" y="352667"/>
                    <a:pt x="142993" y="344920"/>
                    <a:pt x="151285" y="336553"/>
                  </a:cubicBezTo>
                  <a:cubicBezTo>
                    <a:pt x="133021" y="330357"/>
                    <a:pt x="117305" y="321195"/>
                    <a:pt x="104503" y="310257"/>
                  </a:cubicBezTo>
                  <a:cubicBezTo>
                    <a:pt x="90296" y="320172"/>
                    <a:pt x="76995" y="326834"/>
                    <a:pt x="66879" y="328338"/>
                  </a:cubicBezTo>
                  <a:lnTo>
                    <a:pt x="69736" y="346998"/>
                  </a:lnTo>
                  <a:lnTo>
                    <a:pt x="76242" y="389480"/>
                  </a:lnTo>
                  <a:lnTo>
                    <a:pt x="47120" y="359488"/>
                  </a:lnTo>
                  <a:lnTo>
                    <a:pt x="10527" y="379699"/>
                  </a:lnTo>
                  <a:lnTo>
                    <a:pt x="29123" y="340953"/>
                  </a:lnTo>
                  <a:lnTo>
                    <a:pt x="0" y="310962"/>
                  </a:lnTo>
                  <a:lnTo>
                    <a:pt x="40615" y="317007"/>
                  </a:lnTo>
                  <a:lnTo>
                    <a:pt x="53966" y="318994"/>
                  </a:lnTo>
                  <a:cubicBezTo>
                    <a:pt x="55614" y="310530"/>
                    <a:pt x="64155" y="299903"/>
                    <a:pt x="76238" y="288617"/>
                  </a:cubicBezTo>
                  <a:cubicBezTo>
                    <a:pt x="32549" y="260652"/>
                    <a:pt x="7604" y="229651"/>
                    <a:pt x="16232" y="211368"/>
                  </a:cubicBezTo>
                  <a:cubicBezTo>
                    <a:pt x="23233" y="196534"/>
                    <a:pt x="35668" y="207114"/>
                    <a:pt x="67080" y="220375"/>
                  </a:cubicBezTo>
                  <a:cubicBezTo>
                    <a:pt x="75021" y="205797"/>
                    <a:pt x="98919" y="209608"/>
                    <a:pt x="136597" y="201596"/>
                  </a:cubicBezTo>
                  <a:cubicBezTo>
                    <a:pt x="46916" y="147541"/>
                    <a:pt x="-1790" y="65569"/>
                    <a:pt x="26757" y="16123"/>
                  </a:cubicBezTo>
                  <a:cubicBezTo>
                    <a:pt x="34135" y="3346"/>
                    <a:pt x="40854" y="-862"/>
                    <a:pt x="49145" y="14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 : 論理積ゲート 92"/>
            <p:cNvSpPr/>
            <p:nvPr/>
          </p:nvSpPr>
          <p:spPr bwMode="auto">
            <a:xfrm rot="4500000">
              <a:off x="7017392" y="3604952"/>
              <a:ext cx="47547" cy="76528"/>
            </a:xfrm>
            <a:prstGeom prst="flowChartDelay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ローチャート : 論理積ゲート 93"/>
            <p:cNvSpPr/>
            <p:nvPr/>
          </p:nvSpPr>
          <p:spPr bwMode="auto">
            <a:xfrm rot="18637936" flipH="1">
              <a:off x="6754813" y="2958174"/>
              <a:ext cx="29921" cy="48158"/>
            </a:xfrm>
            <a:prstGeom prst="flowChartDelay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963363"/>
            <a:ext cx="690425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気をつけて</a:t>
            </a:r>
            <a:r>
              <a:rPr lang="en-US" altLang="ja-JP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" y="7158245"/>
            <a:ext cx="6858000" cy="23083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 smtClean="0">
                <a:solidFill>
                  <a:srgbClr val="FFFF00"/>
                </a:solidFill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カラスがゴミを</a:t>
            </a:r>
            <a:endParaRPr lang="en-US" altLang="ja-JP" sz="7200" dirty="0" smtClean="0">
              <a:solidFill>
                <a:srgbClr val="FFFF00"/>
              </a:solidFill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  <a:p>
            <a:r>
              <a:rPr lang="ja-JP" altLang="en-US" sz="7200" dirty="0" smtClean="0"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荒らします</a:t>
            </a:r>
            <a:endParaRPr lang="en-US" altLang="ja-JP" sz="7200" dirty="0" smtClean="0"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</p:txBody>
      </p:sp>
      <p:grpSp>
        <p:nvGrpSpPr>
          <p:cNvPr id="89" name="グループ化 88"/>
          <p:cNvGrpSpPr/>
          <p:nvPr/>
        </p:nvGrpSpPr>
        <p:grpSpPr>
          <a:xfrm>
            <a:off x="1142669" y="2517652"/>
            <a:ext cx="4939194" cy="4311099"/>
            <a:chOff x="6030211" y="2880287"/>
            <a:chExt cx="1656738" cy="1446058"/>
          </a:xfrm>
        </p:grpSpPr>
        <p:grpSp>
          <p:nvGrpSpPr>
            <p:cNvPr id="90" name="グループ化 89"/>
            <p:cNvGrpSpPr/>
            <p:nvPr/>
          </p:nvGrpSpPr>
          <p:grpSpPr>
            <a:xfrm>
              <a:off x="6030211" y="3426412"/>
              <a:ext cx="713156" cy="824505"/>
              <a:chOff x="2707680" y="3878848"/>
              <a:chExt cx="1603970" cy="1854407"/>
            </a:xfrm>
          </p:grpSpPr>
          <p:grpSp>
            <p:nvGrpSpPr>
              <p:cNvPr id="95" name="グループ化 94"/>
              <p:cNvGrpSpPr/>
              <p:nvPr/>
            </p:nvGrpSpPr>
            <p:grpSpPr>
              <a:xfrm>
                <a:off x="2707680" y="3878848"/>
                <a:ext cx="1603970" cy="1854407"/>
                <a:chOff x="2707680" y="3878848"/>
                <a:chExt cx="1603970" cy="1854406"/>
              </a:xfrm>
            </p:grpSpPr>
            <p:sp>
              <p:nvSpPr>
                <p:cNvPr id="97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" name="円/楕円 97"/>
                <p:cNvSpPr/>
                <p:nvPr/>
              </p:nvSpPr>
              <p:spPr>
                <a:xfrm>
                  <a:off x="3364370" y="4057650"/>
                  <a:ext cx="299580" cy="145472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9" name="グループ化 98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104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0" name="グループ化 99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102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1" name="円/楕円 100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6" name="テキスト ボックス 95"/>
              <p:cNvSpPr txBox="1"/>
              <p:nvPr/>
            </p:nvSpPr>
            <p:spPr>
              <a:xfrm>
                <a:off x="2999780" y="4638437"/>
                <a:ext cx="1019770" cy="684654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ゴミ</a:t>
                </a:r>
              </a:p>
            </p:txBody>
          </p:sp>
        </p:grpSp>
        <p:sp>
          <p:nvSpPr>
            <p:cNvPr id="91" name="円/楕円 1"/>
            <p:cNvSpPr/>
            <p:nvPr/>
          </p:nvSpPr>
          <p:spPr bwMode="auto">
            <a:xfrm rot="1299342">
              <a:off x="6608986" y="3605307"/>
              <a:ext cx="1077963" cy="721038"/>
            </a:xfrm>
            <a:custGeom>
              <a:avLst/>
              <a:gdLst/>
              <a:ahLst/>
              <a:cxnLst/>
              <a:rect l="l" t="t" r="r" b="b"/>
              <a:pathLst>
                <a:path w="1077963" h="721038">
                  <a:moveTo>
                    <a:pt x="596089" y="503087"/>
                  </a:moveTo>
                  <a:cubicBezTo>
                    <a:pt x="612522" y="545568"/>
                    <a:pt x="619911" y="584196"/>
                    <a:pt x="616367" y="603768"/>
                  </a:cubicBezTo>
                  <a:lnTo>
                    <a:pt x="633530" y="611175"/>
                  </a:lnTo>
                  <a:lnTo>
                    <a:pt x="659744" y="622489"/>
                  </a:lnTo>
                  <a:lnTo>
                    <a:pt x="700104" y="575262"/>
                  </a:lnTo>
                  <a:lnTo>
                    <a:pt x="718655" y="553553"/>
                  </a:lnTo>
                  <a:cubicBezTo>
                    <a:pt x="707042" y="542319"/>
                    <a:pt x="694257" y="522416"/>
                    <a:pt x="682448" y="497593"/>
                  </a:cubicBezTo>
                  <a:cubicBezTo>
                    <a:pt x="657350" y="502018"/>
                    <a:pt x="631045" y="504041"/>
                    <a:pt x="603988" y="504041"/>
                  </a:cubicBezTo>
                  <a:close/>
                  <a:moveTo>
                    <a:pt x="283083" y="5438"/>
                  </a:moveTo>
                  <a:cubicBezTo>
                    <a:pt x="339577" y="-16993"/>
                    <a:pt x="413740" y="31746"/>
                    <a:pt x="460134" y="118829"/>
                  </a:cubicBezTo>
                  <a:cubicBezTo>
                    <a:pt x="503060" y="122126"/>
                    <a:pt x="553252" y="138444"/>
                    <a:pt x="610732" y="172429"/>
                  </a:cubicBezTo>
                  <a:cubicBezTo>
                    <a:pt x="789523" y="278139"/>
                    <a:pt x="889421" y="221398"/>
                    <a:pt x="922576" y="250661"/>
                  </a:cubicBezTo>
                  <a:cubicBezTo>
                    <a:pt x="1025276" y="202528"/>
                    <a:pt x="1057101" y="157337"/>
                    <a:pt x="1074508" y="185281"/>
                  </a:cubicBezTo>
                  <a:cubicBezTo>
                    <a:pt x="1095073" y="218292"/>
                    <a:pt x="1021882" y="301641"/>
                    <a:pt x="907429" y="376527"/>
                  </a:cubicBezTo>
                  <a:cubicBezTo>
                    <a:pt x="876493" y="426232"/>
                    <a:pt x="815224" y="464844"/>
                    <a:pt x="738846" y="485862"/>
                  </a:cubicBezTo>
                  <a:cubicBezTo>
                    <a:pt x="746838" y="513815"/>
                    <a:pt x="749947" y="537596"/>
                    <a:pt x="746952" y="551558"/>
                  </a:cubicBezTo>
                  <a:lnTo>
                    <a:pt x="764551" y="559154"/>
                  </a:lnTo>
                  <a:lnTo>
                    <a:pt x="824460" y="585010"/>
                  </a:lnTo>
                  <a:lnTo>
                    <a:pt x="760011" y="601117"/>
                  </a:lnTo>
                  <a:lnTo>
                    <a:pt x="752669" y="669017"/>
                  </a:lnTo>
                  <a:lnTo>
                    <a:pt x="720182" y="611072"/>
                  </a:lnTo>
                  <a:lnTo>
                    <a:pt x="665159" y="624826"/>
                  </a:lnTo>
                  <a:lnTo>
                    <a:pt x="693440" y="637032"/>
                  </a:lnTo>
                  <a:lnTo>
                    <a:pt x="628991" y="653139"/>
                  </a:lnTo>
                  <a:lnTo>
                    <a:pt x="621649" y="721038"/>
                  </a:lnTo>
                  <a:lnTo>
                    <a:pt x="589162" y="663094"/>
                  </a:lnTo>
                  <a:lnTo>
                    <a:pt x="524714" y="679203"/>
                  </a:lnTo>
                  <a:lnTo>
                    <a:pt x="569084" y="627284"/>
                  </a:lnTo>
                  <a:lnTo>
                    <a:pt x="587827" y="605350"/>
                  </a:lnTo>
                  <a:cubicBezTo>
                    <a:pt x="571657" y="589954"/>
                    <a:pt x="552994" y="558244"/>
                    <a:pt x="537712" y="519756"/>
                  </a:cubicBezTo>
                  <a:lnTo>
                    <a:pt x="529372" y="495033"/>
                  </a:lnTo>
                  <a:cubicBezTo>
                    <a:pt x="389086" y="478484"/>
                    <a:pt x="283102" y="403077"/>
                    <a:pt x="273198" y="310849"/>
                  </a:cubicBezTo>
                  <a:cubicBezTo>
                    <a:pt x="261574" y="295771"/>
                    <a:pt x="252858" y="278094"/>
                    <a:pt x="245374" y="259245"/>
                  </a:cubicBezTo>
                  <a:lnTo>
                    <a:pt x="241467" y="244639"/>
                  </a:lnTo>
                  <a:lnTo>
                    <a:pt x="0" y="288963"/>
                  </a:lnTo>
                  <a:lnTo>
                    <a:pt x="222729" y="144819"/>
                  </a:lnTo>
                  <a:cubicBezTo>
                    <a:pt x="217656" y="77252"/>
                    <a:pt x="239828" y="22613"/>
                    <a:pt x="283083" y="543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円/楕円 1"/>
            <p:cNvSpPr/>
            <p:nvPr/>
          </p:nvSpPr>
          <p:spPr bwMode="auto">
            <a:xfrm rot="637936">
              <a:off x="6312188" y="2880287"/>
              <a:ext cx="648672" cy="429692"/>
            </a:xfrm>
            <a:custGeom>
              <a:avLst/>
              <a:gdLst/>
              <a:ahLst/>
              <a:cxnLst/>
              <a:rect l="l" t="t" r="r" b="b"/>
              <a:pathLst>
                <a:path w="648672" h="429692">
                  <a:moveTo>
                    <a:pt x="49145" y="142"/>
                  </a:moveTo>
                  <a:cubicBezTo>
                    <a:pt x="74019" y="3154"/>
                    <a:pt x="113039" y="53071"/>
                    <a:pt x="226402" y="59221"/>
                  </a:cubicBezTo>
                  <a:cubicBezTo>
                    <a:pt x="285244" y="62413"/>
                    <a:pt x="324582" y="78920"/>
                    <a:pt x="348647" y="101235"/>
                  </a:cubicBezTo>
                  <a:cubicBezTo>
                    <a:pt x="364242" y="60125"/>
                    <a:pt x="390670" y="30315"/>
                    <a:pt x="417760" y="19857"/>
                  </a:cubicBezTo>
                  <a:cubicBezTo>
                    <a:pt x="428949" y="15537"/>
                    <a:pt x="440251" y="14518"/>
                    <a:pt x="451053" y="17413"/>
                  </a:cubicBezTo>
                  <a:cubicBezTo>
                    <a:pt x="479342" y="24993"/>
                    <a:pt x="497185" y="57528"/>
                    <a:pt x="498943" y="100130"/>
                  </a:cubicBezTo>
                  <a:lnTo>
                    <a:pt x="648672" y="173983"/>
                  </a:lnTo>
                  <a:lnTo>
                    <a:pt x="494512" y="163890"/>
                  </a:lnTo>
                  <a:cubicBezTo>
                    <a:pt x="494718" y="167154"/>
                    <a:pt x="493959" y="170226"/>
                    <a:pt x="493134" y="173305"/>
                  </a:cubicBezTo>
                  <a:cubicBezTo>
                    <a:pt x="492762" y="174694"/>
                    <a:pt x="492379" y="176075"/>
                    <a:pt x="491539" y="177319"/>
                  </a:cubicBezTo>
                  <a:cubicBezTo>
                    <a:pt x="573597" y="204957"/>
                    <a:pt x="610627" y="167521"/>
                    <a:pt x="610627" y="216900"/>
                  </a:cubicBezTo>
                  <a:cubicBezTo>
                    <a:pt x="610628" y="275915"/>
                    <a:pt x="531566" y="323757"/>
                    <a:pt x="434039" y="323757"/>
                  </a:cubicBezTo>
                  <a:lnTo>
                    <a:pt x="391663" y="318580"/>
                  </a:lnTo>
                  <a:cubicBezTo>
                    <a:pt x="362708" y="336579"/>
                    <a:pt x="326471" y="347847"/>
                    <a:pt x="286840" y="352472"/>
                  </a:cubicBezTo>
                  <a:cubicBezTo>
                    <a:pt x="252587" y="356468"/>
                    <a:pt x="219660" y="355053"/>
                    <a:pt x="190329" y="348447"/>
                  </a:cubicBezTo>
                  <a:cubicBezTo>
                    <a:pt x="174755" y="359502"/>
                    <a:pt x="160066" y="366940"/>
                    <a:pt x="149367" y="369299"/>
                  </a:cubicBezTo>
                  <a:lnTo>
                    <a:pt x="152110" y="387210"/>
                  </a:lnTo>
                  <a:lnTo>
                    <a:pt x="158616" y="429692"/>
                  </a:lnTo>
                  <a:lnTo>
                    <a:pt x="129494" y="399700"/>
                  </a:lnTo>
                  <a:lnTo>
                    <a:pt x="92901" y="419911"/>
                  </a:lnTo>
                  <a:lnTo>
                    <a:pt x="111496" y="381165"/>
                  </a:lnTo>
                  <a:lnTo>
                    <a:pt x="82374" y="351174"/>
                  </a:lnTo>
                  <a:lnTo>
                    <a:pt x="122988" y="357219"/>
                  </a:lnTo>
                  <a:lnTo>
                    <a:pt x="135620" y="359099"/>
                  </a:lnTo>
                  <a:cubicBezTo>
                    <a:pt x="137196" y="352667"/>
                    <a:pt x="142993" y="344920"/>
                    <a:pt x="151285" y="336553"/>
                  </a:cubicBezTo>
                  <a:cubicBezTo>
                    <a:pt x="133021" y="330357"/>
                    <a:pt x="117305" y="321195"/>
                    <a:pt x="104503" y="310257"/>
                  </a:cubicBezTo>
                  <a:cubicBezTo>
                    <a:pt x="90296" y="320172"/>
                    <a:pt x="76995" y="326834"/>
                    <a:pt x="66879" y="328338"/>
                  </a:cubicBezTo>
                  <a:lnTo>
                    <a:pt x="69736" y="346998"/>
                  </a:lnTo>
                  <a:lnTo>
                    <a:pt x="76242" y="389480"/>
                  </a:lnTo>
                  <a:lnTo>
                    <a:pt x="47120" y="359488"/>
                  </a:lnTo>
                  <a:lnTo>
                    <a:pt x="10527" y="379699"/>
                  </a:lnTo>
                  <a:lnTo>
                    <a:pt x="29123" y="340953"/>
                  </a:lnTo>
                  <a:lnTo>
                    <a:pt x="0" y="310962"/>
                  </a:lnTo>
                  <a:lnTo>
                    <a:pt x="40615" y="317007"/>
                  </a:lnTo>
                  <a:lnTo>
                    <a:pt x="53966" y="318994"/>
                  </a:lnTo>
                  <a:cubicBezTo>
                    <a:pt x="55614" y="310530"/>
                    <a:pt x="64155" y="299903"/>
                    <a:pt x="76238" y="288617"/>
                  </a:cubicBezTo>
                  <a:cubicBezTo>
                    <a:pt x="32549" y="260652"/>
                    <a:pt x="7604" y="229651"/>
                    <a:pt x="16232" y="211368"/>
                  </a:cubicBezTo>
                  <a:cubicBezTo>
                    <a:pt x="23233" y="196534"/>
                    <a:pt x="35668" y="207114"/>
                    <a:pt x="67080" y="220375"/>
                  </a:cubicBezTo>
                  <a:cubicBezTo>
                    <a:pt x="75021" y="205797"/>
                    <a:pt x="98919" y="209608"/>
                    <a:pt x="136597" y="201596"/>
                  </a:cubicBezTo>
                  <a:cubicBezTo>
                    <a:pt x="46916" y="147541"/>
                    <a:pt x="-1790" y="65569"/>
                    <a:pt x="26757" y="16123"/>
                  </a:cubicBezTo>
                  <a:cubicBezTo>
                    <a:pt x="34135" y="3346"/>
                    <a:pt x="40854" y="-862"/>
                    <a:pt x="49145" y="14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 : 論理積ゲート 92"/>
            <p:cNvSpPr/>
            <p:nvPr/>
          </p:nvSpPr>
          <p:spPr bwMode="auto">
            <a:xfrm rot="4500000">
              <a:off x="7017392" y="3604952"/>
              <a:ext cx="47547" cy="76528"/>
            </a:xfrm>
            <a:prstGeom prst="flowChartDelay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ローチャート : 論理積ゲート 93"/>
            <p:cNvSpPr/>
            <p:nvPr/>
          </p:nvSpPr>
          <p:spPr bwMode="auto">
            <a:xfrm rot="18637936" flipH="1">
              <a:off x="6754813" y="2958174"/>
              <a:ext cx="29921" cy="48158"/>
            </a:xfrm>
            <a:prstGeom prst="flowChartDelay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9795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pop599_カラスがゴミを荒らします</dc:title>
  <dc:subject>pop599_カラスがゴミを荒らします</dc:subject>
  <dc:creator>http://www.digipot.net</dc:creator>
  <cp:lastModifiedBy/>
  <cp:revision>1</cp:revision>
  <dcterms:created xsi:type="dcterms:W3CDTF">2014-12-04T06:28:15Z</dcterms:created>
  <dcterms:modified xsi:type="dcterms:W3CDTF">2015-07-25T05:54:16Z</dcterms:modified>
  <cp:version>1</cp:version>
</cp:coreProperties>
</file>