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5" r:id="rId3"/>
    <p:sldId id="273" r:id="rId4"/>
    <p:sldId id="282" r:id="rId5"/>
    <p:sldId id="283" r:id="rId6"/>
    <p:sldId id="28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240" y="-21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1853825"/>
            <a:ext cx="9905999" cy="3108543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800" dirty="0" smtClean="0">
                <a:solidFill>
                  <a:srgbClr val="FFFF00"/>
                </a:solidFill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カラスがゴミを</a:t>
            </a:r>
            <a:endParaRPr lang="en-US" altLang="ja-JP" sz="9800" dirty="0" smtClean="0">
              <a:solidFill>
                <a:srgbClr val="FFFF00"/>
              </a:solidFill>
              <a:effectLst>
                <a:outerShdw blurRad="12700" dist="63500" dir="1800000" algn="tl" rotWithShape="0">
                  <a:prstClr val="black"/>
                </a:outerShdw>
              </a:effectLst>
            </a:endParaRPr>
          </a:p>
          <a:p>
            <a:r>
              <a:rPr lang="ja-JP" altLang="en-US" sz="9800" dirty="0" smtClean="0"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荒らします</a:t>
            </a:r>
            <a:endParaRPr lang="en-US" altLang="ja-JP" sz="9800" dirty="0" smtClean="0">
              <a:effectLst>
                <a:outerShdw blurRad="12700" dist="63500" dir="18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1853825"/>
            <a:ext cx="9905999" cy="3108543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カラスがゴミを</a:t>
            </a:r>
            <a:endParaRPr lang="en-US" altLang="ja-JP" sz="98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9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荒らします</a:t>
            </a:r>
            <a:endParaRPr lang="en-US" altLang="ja-JP" sz="98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1027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グループ化 51"/>
          <p:cNvGrpSpPr/>
          <p:nvPr/>
        </p:nvGrpSpPr>
        <p:grpSpPr>
          <a:xfrm>
            <a:off x="2477725" y="1223755"/>
            <a:ext cx="4939194" cy="4311099"/>
            <a:chOff x="6030211" y="2880287"/>
            <a:chExt cx="1656738" cy="1446058"/>
          </a:xfrm>
        </p:grpSpPr>
        <p:grpSp>
          <p:nvGrpSpPr>
            <p:cNvPr id="53" name="グループ化 52"/>
            <p:cNvGrpSpPr/>
            <p:nvPr/>
          </p:nvGrpSpPr>
          <p:grpSpPr>
            <a:xfrm>
              <a:off x="6030211" y="3426412"/>
              <a:ext cx="713156" cy="824505"/>
              <a:chOff x="2707680" y="3878848"/>
              <a:chExt cx="1603970" cy="1854407"/>
            </a:xfrm>
          </p:grpSpPr>
          <p:grpSp>
            <p:nvGrpSpPr>
              <p:cNvPr id="58" name="グループ化 57"/>
              <p:cNvGrpSpPr/>
              <p:nvPr/>
            </p:nvGrpSpPr>
            <p:grpSpPr>
              <a:xfrm>
                <a:off x="2707680" y="3878848"/>
                <a:ext cx="1603970" cy="1854407"/>
                <a:chOff x="2707680" y="3878848"/>
                <a:chExt cx="1603970" cy="1854406"/>
              </a:xfrm>
            </p:grpSpPr>
            <p:sp>
              <p:nvSpPr>
                <p:cNvPr id="60" name="片側の 2 つの角を丸めた四角形 3"/>
                <p:cNvSpPr/>
                <p:nvPr/>
              </p:nvSpPr>
              <p:spPr>
                <a:xfrm>
                  <a:off x="2707680" y="4057649"/>
                  <a:ext cx="1603970" cy="1675605"/>
                </a:xfrm>
                <a:custGeom>
                  <a:avLst/>
                  <a:gdLst>
                    <a:gd name="connsiteX0" fmla="*/ 462564 w 1584176"/>
                    <a:gd name="connsiteY0" fmla="*/ 0 h 1584176"/>
                    <a:gd name="connsiteX1" fmla="*/ 1121612 w 1584176"/>
                    <a:gd name="connsiteY1" fmla="*/ 0 h 1584176"/>
                    <a:gd name="connsiteX2" fmla="*/ 1584176 w 1584176"/>
                    <a:gd name="connsiteY2" fmla="*/ 462564 h 1584176"/>
                    <a:gd name="connsiteX3" fmla="*/ 1584176 w 1584176"/>
                    <a:gd name="connsiteY3" fmla="*/ 1484912 h 1584176"/>
                    <a:gd name="connsiteX4" fmla="*/ 1484912 w 1584176"/>
                    <a:gd name="connsiteY4" fmla="*/ 1584176 h 1584176"/>
                    <a:gd name="connsiteX5" fmla="*/ 99264 w 1584176"/>
                    <a:gd name="connsiteY5" fmla="*/ 1584176 h 1584176"/>
                    <a:gd name="connsiteX6" fmla="*/ 0 w 1584176"/>
                    <a:gd name="connsiteY6" fmla="*/ 1484912 h 1584176"/>
                    <a:gd name="connsiteX7" fmla="*/ 0 w 1584176"/>
                    <a:gd name="connsiteY7" fmla="*/ 462564 h 1584176"/>
                    <a:gd name="connsiteX8" fmla="*/ 462564 w 1584176"/>
                    <a:gd name="connsiteY8" fmla="*/ 0 h 1584176"/>
                    <a:gd name="connsiteX0" fmla="*/ 519714 w 1641326"/>
                    <a:gd name="connsiteY0" fmla="*/ 0 h 1584176"/>
                    <a:gd name="connsiteX1" fmla="*/ 1178762 w 1641326"/>
                    <a:gd name="connsiteY1" fmla="*/ 0 h 1584176"/>
                    <a:gd name="connsiteX2" fmla="*/ 1641326 w 1641326"/>
                    <a:gd name="connsiteY2" fmla="*/ 462564 h 1584176"/>
                    <a:gd name="connsiteX3" fmla="*/ 1641326 w 1641326"/>
                    <a:gd name="connsiteY3" fmla="*/ 1484912 h 1584176"/>
                    <a:gd name="connsiteX4" fmla="*/ 1542062 w 1641326"/>
                    <a:gd name="connsiteY4" fmla="*/ 1584176 h 1584176"/>
                    <a:gd name="connsiteX5" fmla="*/ 156414 w 1641326"/>
                    <a:gd name="connsiteY5" fmla="*/ 1584176 h 1584176"/>
                    <a:gd name="connsiteX6" fmla="*/ 0 w 1641326"/>
                    <a:gd name="connsiteY6" fmla="*/ 1484912 h 1584176"/>
                    <a:gd name="connsiteX7" fmla="*/ 57150 w 1641326"/>
                    <a:gd name="connsiteY7" fmla="*/ 462564 h 1584176"/>
                    <a:gd name="connsiteX8" fmla="*/ 519714 w 1641326"/>
                    <a:gd name="connsiteY8" fmla="*/ 0 h 1584176"/>
                    <a:gd name="connsiteX0" fmla="*/ 519714 w 1641326"/>
                    <a:gd name="connsiteY0" fmla="*/ 0 h 1622276"/>
                    <a:gd name="connsiteX1" fmla="*/ 1178762 w 1641326"/>
                    <a:gd name="connsiteY1" fmla="*/ 0 h 1622276"/>
                    <a:gd name="connsiteX2" fmla="*/ 1641326 w 1641326"/>
                    <a:gd name="connsiteY2" fmla="*/ 462564 h 1622276"/>
                    <a:gd name="connsiteX3" fmla="*/ 1641326 w 1641326"/>
                    <a:gd name="connsiteY3" fmla="*/ 1484912 h 1622276"/>
                    <a:gd name="connsiteX4" fmla="*/ 1542062 w 1641326"/>
                    <a:gd name="connsiteY4" fmla="*/ 1584176 h 1622276"/>
                    <a:gd name="connsiteX5" fmla="*/ 207214 w 1641326"/>
                    <a:gd name="connsiteY5" fmla="*/ 1622276 h 1622276"/>
                    <a:gd name="connsiteX6" fmla="*/ 0 w 1641326"/>
                    <a:gd name="connsiteY6" fmla="*/ 1484912 h 1622276"/>
                    <a:gd name="connsiteX7" fmla="*/ 57150 w 1641326"/>
                    <a:gd name="connsiteY7" fmla="*/ 462564 h 1622276"/>
                    <a:gd name="connsiteX8" fmla="*/ 519714 w 1641326"/>
                    <a:gd name="connsiteY8" fmla="*/ 0 h 162227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207214 w 1641326"/>
                    <a:gd name="connsiteY5" fmla="*/ 1622276 h 1628626"/>
                    <a:gd name="connsiteX6" fmla="*/ 0 w 1641326"/>
                    <a:gd name="connsiteY6" fmla="*/ 1484912 h 1628626"/>
                    <a:gd name="connsiteX7" fmla="*/ 57150 w 1641326"/>
                    <a:gd name="connsiteY7" fmla="*/ 462564 h 1628626"/>
                    <a:gd name="connsiteX8" fmla="*/ 519714 w 1641326"/>
                    <a:gd name="connsiteY8" fmla="*/ 0 h 162862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917798 w 1641326"/>
                    <a:gd name="connsiteY5" fmla="*/ 1623070 h 1628626"/>
                    <a:gd name="connsiteX6" fmla="*/ 207214 w 1641326"/>
                    <a:gd name="connsiteY6" fmla="*/ 1622276 h 1628626"/>
                    <a:gd name="connsiteX7" fmla="*/ 0 w 1641326"/>
                    <a:gd name="connsiteY7" fmla="*/ 1484912 h 1628626"/>
                    <a:gd name="connsiteX8" fmla="*/ 57150 w 1641326"/>
                    <a:gd name="connsiteY8" fmla="*/ 462564 h 1628626"/>
                    <a:gd name="connsiteX9" fmla="*/ 519714 w 1641326"/>
                    <a:gd name="connsiteY9" fmla="*/ 0 h 1628626"/>
                    <a:gd name="connsiteX0" fmla="*/ 519714 w 1641326"/>
                    <a:gd name="connsiteY0" fmla="*/ 0 h 1692920"/>
                    <a:gd name="connsiteX1" fmla="*/ 1178762 w 1641326"/>
                    <a:gd name="connsiteY1" fmla="*/ 0 h 1692920"/>
                    <a:gd name="connsiteX2" fmla="*/ 1641326 w 1641326"/>
                    <a:gd name="connsiteY2" fmla="*/ 462564 h 1692920"/>
                    <a:gd name="connsiteX3" fmla="*/ 1641326 w 1641326"/>
                    <a:gd name="connsiteY3" fmla="*/ 1484912 h 1692920"/>
                    <a:gd name="connsiteX4" fmla="*/ 1503962 w 1641326"/>
                    <a:gd name="connsiteY4" fmla="*/ 1628626 h 1692920"/>
                    <a:gd name="connsiteX5" fmla="*/ 841598 w 1641326"/>
                    <a:gd name="connsiteY5" fmla="*/ 1692920 h 1692920"/>
                    <a:gd name="connsiteX6" fmla="*/ 207214 w 1641326"/>
                    <a:gd name="connsiteY6" fmla="*/ 1622276 h 1692920"/>
                    <a:gd name="connsiteX7" fmla="*/ 0 w 1641326"/>
                    <a:gd name="connsiteY7" fmla="*/ 1484912 h 1692920"/>
                    <a:gd name="connsiteX8" fmla="*/ 57150 w 1641326"/>
                    <a:gd name="connsiteY8" fmla="*/ 462564 h 1692920"/>
                    <a:gd name="connsiteX9" fmla="*/ 519714 w 1641326"/>
                    <a:gd name="connsiteY9" fmla="*/ 0 h 1692920"/>
                    <a:gd name="connsiteX0" fmla="*/ 519714 w 1641326"/>
                    <a:gd name="connsiteY0" fmla="*/ 0 h 1697585"/>
                    <a:gd name="connsiteX1" fmla="*/ 1178762 w 1641326"/>
                    <a:gd name="connsiteY1" fmla="*/ 0 h 1697585"/>
                    <a:gd name="connsiteX2" fmla="*/ 1641326 w 1641326"/>
                    <a:gd name="connsiteY2" fmla="*/ 462564 h 1697585"/>
                    <a:gd name="connsiteX3" fmla="*/ 1641326 w 1641326"/>
                    <a:gd name="connsiteY3" fmla="*/ 1484912 h 1697585"/>
                    <a:gd name="connsiteX4" fmla="*/ 1503962 w 1641326"/>
                    <a:gd name="connsiteY4" fmla="*/ 1628626 h 1697585"/>
                    <a:gd name="connsiteX5" fmla="*/ 841598 w 1641326"/>
                    <a:gd name="connsiteY5" fmla="*/ 1692920 h 1697585"/>
                    <a:gd name="connsiteX6" fmla="*/ 207214 w 1641326"/>
                    <a:gd name="connsiteY6" fmla="*/ 1622276 h 1697585"/>
                    <a:gd name="connsiteX7" fmla="*/ 0 w 1641326"/>
                    <a:gd name="connsiteY7" fmla="*/ 1484912 h 1697585"/>
                    <a:gd name="connsiteX8" fmla="*/ 57150 w 1641326"/>
                    <a:gd name="connsiteY8" fmla="*/ 462564 h 1697585"/>
                    <a:gd name="connsiteX9" fmla="*/ 519714 w 1641326"/>
                    <a:gd name="connsiteY9" fmla="*/ 0 h 1697585"/>
                    <a:gd name="connsiteX0" fmla="*/ 519714 w 1641326"/>
                    <a:gd name="connsiteY0" fmla="*/ 0 h 1694234"/>
                    <a:gd name="connsiteX1" fmla="*/ 1178762 w 1641326"/>
                    <a:gd name="connsiteY1" fmla="*/ 0 h 1694234"/>
                    <a:gd name="connsiteX2" fmla="*/ 1641326 w 1641326"/>
                    <a:gd name="connsiteY2" fmla="*/ 462564 h 1694234"/>
                    <a:gd name="connsiteX3" fmla="*/ 1641326 w 1641326"/>
                    <a:gd name="connsiteY3" fmla="*/ 1484912 h 1694234"/>
                    <a:gd name="connsiteX4" fmla="*/ 1503962 w 1641326"/>
                    <a:gd name="connsiteY4" fmla="*/ 1628626 h 1694234"/>
                    <a:gd name="connsiteX5" fmla="*/ 841598 w 1641326"/>
                    <a:gd name="connsiteY5" fmla="*/ 1692920 h 1694234"/>
                    <a:gd name="connsiteX6" fmla="*/ 207214 w 1641326"/>
                    <a:gd name="connsiteY6" fmla="*/ 1622276 h 1694234"/>
                    <a:gd name="connsiteX7" fmla="*/ 0 w 1641326"/>
                    <a:gd name="connsiteY7" fmla="*/ 1484912 h 1694234"/>
                    <a:gd name="connsiteX8" fmla="*/ 57150 w 1641326"/>
                    <a:gd name="connsiteY8" fmla="*/ 462564 h 1694234"/>
                    <a:gd name="connsiteX9" fmla="*/ 519714 w 1641326"/>
                    <a:gd name="connsiteY9" fmla="*/ 0 h 1694234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694185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694185 w 1641326"/>
                    <a:gd name="connsiteY9" fmla="*/ 0 h 1693319"/>
                    <a:gd name="connsiteX0" fmla="*/ 694185 w 1641326"/>
                    <a:gd name="connsiteY0" fmla="*/ 6710 h 1700029"/>
                    <a:gd name="connsiteX1" fmla="*/ 1044553 w 1641326"/>
                    <a:gd name="connsiteY1" fmla="*/ 0 h 1700029"/>
                    <a:gd name="connsiteX2" fmla="*/ 1641326 w 1641326"/>
                    <a:gd name="connsiteY2" fmla="*/ 469274 h 1700029"/>
                    <a:gd name="connsiteX3" fmla="*/ 1641326 w 1641326"/>
                    <a:gd name="connsiteY3" fmla="*/ 1491622 h 1700029"/>
                    <a:gd name="connsiteX4" fmla="*/ 1503962 w 1641326"/>
                    <a:gd name="connsiteY4" fmla="*/ 1635336 h 1700029"/>
                    <a:gd name="connsiteX5" fmla="*/ 841598 w 1641326"/>
                    <a:gd name="connsiteY5" fmla="*/ 1699630 h 1700029"/>
                    <a:gd name="connsiteX6" fmla="*/ 140109 w 1641326"/>
                    <a:gd name="connsiteY6" fmla="*/ 1622276 h 1700029"/>
                    <a:gd name="connsiteX7" fmla="*/ 0 w 1641326"/>
                    <a:gd name="connsiteY7" fmla="*/ 1491622 h 1700029"/>
                    <a:gd name="connsiteX8" fmla="*/ 57150 w 1641326"/>
                    <a:gd name="connsiteY8" fmla="*/ 469274 h 1700029"/>
                    <a:gd name="connsiteX9" fmla="*/ 694185 w 1641326"/>
                    <a:gd name="connsiteY9" fmla="*/ 6710 h 1700029"/>
                    <a:gd name="connsiteX0" fmla="*/ 694185 w 1695009"/>
                    <a:gd name="connsiteY0" fmla="*/ 6710 h 1700029"/>
                    <a:gd name="connsiteX1" fmla="*/ 1044553 w 1695009"/>
                    <a:gd name="connsiteY1" fmla="*/ 0 h 1700029"/>
                    <a:gd name="connsiteX2" fmla="*/ 1641326 w 1695009"/>
                    <a:gd name="connsiteY2" fmla="*/ 469274 h 1700029"/>
                    <a:gd name="connsiteX3" fmla="*/ 1695009 w 1695009"/>
                    <a:gd name="connsiteY3" fmla="*/ 1491622 h 1700029"/>
                    <a:gd name="connsiteX4" fmla="*/ 1503962 w 1695009"/>
                    <a:gd name="connsiteY4" fmla="*/ 1635336 h 1700029"/>
                    <a:gd name="connsiteX5" fmla="*/ 841598 w 1695009"/>
                    <a:gd name="connsiteY5" fmla="*/ 1699630 h 1700029"/>
                    <a:gd name="connsiteX6" fmla="*/ 140109 w 1695009"/>
                    <a:gd name="connsiteY6" fmla="*/ 1622276 h 1700029"/>
                    <a:gd name="connsiteX7" fmla="*/ 0 w 1695009"/>
                    <a:gd name="connsiteY7" fmla="*/ 1491622 h 1700029"/>
                    <a:gd name="connsiteX8" fmla="*/ 57150 w 1695009"/>
                    <a:gd name="connsiteY8" fmla="*/ 469274 h 1700029"/>
                    <a:gd name="connsiteX9" fmla="*/ 694185 w 1695009"/>
                    <a:gd name="connsiteY9" fmla="*/ 6710 h 1700029"/>
                    <a:gd name="connsiteX0" fmla="*/ 694185 w 1695009"/>
                    <a:gd name="connsiteY0" fmla="*/ 6710 h 1699663"/>
                    <a:gd name="connsiteX1" fmla="*/ 1044553 w 1695009"/>
                    <a:gd name="connsiteY1" fmla="*/ 0 h 1699663"/>
                    <a:gd name="connsiteX2" fmla="*/ 1641326 w 1695009"/>
                    <a:gd name="connsiteY2" fmla="*/ 469274 h 1699663"/>
                    <a:gd name="connsiteX3" fmla="*/ 1695009 w 1695009"/>
                    <a:gd name="connsiteY3" fmla="*/ 1491622 h 1699663"/>
                    <a:gd name="connsiteX4" fmla="*/ 1557645 w 1695009"/>
                    <a:gd name="connsiteY4" fmla="*/ 1615205 h 1699663"/>
                    <a:gd name="connsiteX5" fmla="*/ 841598 w 1695009"/>
                    <a:gd name="connsiteY5" fmla="*/ 1699630 h 1699663"/>
                    <a:gd name="connsiteX6" fmla="*/ 140109 w 1695009"/>
                    <a:gd name="connsiteY6" fmla="*/ 1622276 h 1699663"/>
                    <a:gd name="connsiteX7" fmla="*/ 0 w 1695009"/>
                    <a:gd name="connsiteY7" fmla="*/ 1491622 h 1699663"/>
                    <a:gd name="connsiteX8" fmla="*/ 57150 w 1695009"/>
                    <a:gd name="connsiteY8" fmla="*/ 469274 h 1699663"/>
                    <a:gd name="connsiteX9" fmla="*/ 694185 w 1695009"/>
                    <a:gd name="connsiteY9" fmla="*/ 6710 h 1699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009" h="1699663">
                      <a:moveTo>
                        <a:pt x="694185" y="6710"/>
                      </a:moveTo>
                      <a:lnTo>
                        <a:pt x="1044553" y="0"/>
                      </a:lnTo>
                      <a:cubicBezTo>
                        <a:pt x="1300020" y="0"/>
                        <a:pt x="1641326" y="213807"/>
                        <a:pt x="1641326" y="469274"/>
                      </a:cubicBezTo>
                      <a:lnTo>
                        <a:pt x="1695009" y="1491622"/>
                      </a:lnTo>
                      <a:cubicBezTo>
                        <a:pt x="1695009" y="1546444"/>
                        <a:pt x="1639308" y="1568232"/>
                        <a:pt x="1557645" y="1615205"/>
                      </a:cubicBezTo>
                      <a:cubicBezTo>
                        <a:pt x="1350277" y="1676899"/>
                        <a:pt x="1077854" y="1698452"/>
                        <a:pt x="841598" y="1699630"/>
                      </a:cubicBezTo>
                      <a:cubicBezTo>
                        <a:pt x="605342" y="1700808"/>
                        <a:pt x="280375" y="1670365"/>
                        <a:pt x="140109" y="1622276"/>
                      </a:cubicBezTo>
                      <a:cubicBezTo>
                        <a:pt x="58445" y="1588724"/>
                        <a:pt x="0" y="1546444"/>
                        <a:pt x="0" y="1491622"/>
                      </a:cubicBezTo>
                      <a:cubicBezTo>
                        <a:pt x="0" y="1150839"/>
                        <a:pt x="57150" y="810057"/>
                        <a:pt x="57150" y="469274"/>
                      </a:cubicBezTo>
                      <a:cubicBezTo>
                        <a:pt x="57150" y="213807"/>
                        <a:pt x="438718" y="6710"/>
                        <a:pt x="694185" y="6710"/>
                      </a:cubicBezTo>
                      <a:close/>
                    </a:path>
                  </a:pathLst>
                </a:cu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" name="円/楕円 60"/>
                <p:cNvSpPr/>
                <p:nvPr/>
              </p:nvSpPr>
              <p:spPr>
                <a:xfrm>
                  <a:off x="3364370" y="4057650"/>
                  <a:ext cx="299580" cy="145472"/>
                </a:xfrm>
                <a:prstGeom prst="ellipse">
                  <a:avLst/>
                </a:pr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2" name="グループ化 61"/>
                <p:cNvGrpSpPr/>
                <p:nvPr/>
              </p:nvGrpSpPr>
              <p:grpSpPr>
                <a:xfrm rot="900000">
                  <a:off x="2966554" y="3878848"/>
                  <a:ext cx="527298" cy="216146"/>
                  <a:chOff x="2965624" y="3897485"/>
                  <a:chExt cx="527298" cy="216146"/>
                </a:xfrm>
              </p:grpSpPr>
              <p:sp>
                <p:nvSpPr>
                  <p:cNvPr id="67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8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3" name="グループ化 62"/>
                <p:cNvGrpSpPr/>
                <p:nvPr/>
              </p:nvGrpSpPr>
              <p:grpSpPr>
                <a:xfrm rot="20700000" flipH="1">
                  <a:off x="3499954" y="3878848"/>
                  <a:ext cx="527298" cy="216146"/>
                  <a:chOff x="2965624" y="3897485"/>
                  <a:chExt cx="527298" cy="216146"/>
                </a:xfrm>
              </p:grpSpPr>
              <p:sp>
                <p:nvSpPr>
                  <p:cNvPr id="65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6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4" name="円/楕円 63"/>
                <p:cNvSpPr/>
                <p:nvPr/>
              </p:nvSpPr>
              <p:spPr>
                <a:xfrm>
                  <a:off x="3426844" y="3941917"/>
                  <a:ext cx="168126" cy="186664"/>
                </a:xfrm>
                <a:prstGeom prst="ellipse">
                  <a:avLst/>
                </a:pr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9" name="テキスト ボックス 58"/>
              <p:cNvSpPr txBox="1"/>
              <p:nvPr/>
            </p:nvSpPr>
            <p:spPr>
              <a:xfrm>
                <a:off x="2999780" y="4638437"/>
                <a:ext cx="1019770" cy="684654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ゴミ</a:t>
                </a:r>
              </a:p>
            </p:txBody>
          </p:sp>
        </p:grpSp>
        <p:sp>
          <p:nvSpPr>
            <p:cNvPr id="54" name="円/楕円 1"/>
            <p:cNvSpPr/>
            <p:nvPr/>
          </p:nvSpPr>
          <p:spPr bwMode="auto">
            <a:xfrm rot="1299342">
              <a:off x="6608986" y="3605307"/>
              <a:ext cx="1077963" cy="721038"/>
            </a:xfrm>
            <a:custGeom>
              <a:avLst/>
              <a:gdLst/>
              <a:ahLst/>
              <a:cxnLst/>
              <a:rect l="l" t="t" r="r" b="b"/>
              <a:pathLst>
                <a:path w="1077963" h="721038">
                  <a:moveTo>
                    <a:pt x="596089" y="503087"/>
                  </a:moveTo>
                  <a:cubicBezTo>
                    <a:pt x="612522" y="545568"/>
                    <a:pt x="619911" y="584196"/>
                    <a:pt x="616367" y="603768"/>
                  </a:cubicBezTo>
                  <a:lnTo>
                    <a:pt x="633530" y="611175"/>
                  </a:lnTo>
                  <a:lnTo>
                    <a:pt x="659744" y="622489"/>
                  </a:lnTo>
                  <a:lnTo>
                    <a:pt x="700104" y="575262"/>
                  </a:lnTo>
                  <a:lnTo>
                    <a:pt x="718655" y="553553"/>
                  </a:lnTo>
                  <a:cubicBezTo>
                    <a:pt x="707042" y="542319"/>
                    <a:pt x="694257" y="522416"/>
                    <a:pt x="682448" y="497593"/>
                  </a:cubicBezTo>
                  <a:cubicBezTo>
                    <a:pt x="657350" y="502018"/>
                    <a:pt x="631045" y="504041"/>
                    <a:pt x="603988" y="504041"/>
                  </a:cubicBezTo>
                  <a:close/>
                  <a:moveTo>
                    <a:pt x="283083" y="5438"/>
                  </a:moveTo>
                  <a:cubicBezTo>
                    <a:pt x="339577" y="-16993"/>
                    <a:pt x="413740" y="31746"/>
                    <a:pt x="460134" y="118829"/>
                  </a:cubicBezTo>
                  <a:cubicBezTo>
                    <a:pt x="503060" y="122126"/>
                    <a:pt x="553252" y="138444"/>
                    <a:pt x="610732" y="172429"/>
                  </a:cubicBezTo>
                  <a:cubicBezTo>
                    <a:pt x="789523" y="278139"/>
                    <a:pt x="889421" y="221398"/>
                    <a:pt x="922576" y="250661"/>
                  </a:cubicBezTo>
                  <a:cubicBezTo>
                    <a:pt x="1025276" y="202528"/>
                    <a:pt x="1057101" y="157337"/>
                    <a:pt x="1074508" y="185281"/>
                  </a:cubicBezTo>
                  <a:cubicBezTo>
                    <a:pt x="1095073" y="218292"/>
                    <a:pt x="1021882" y="301641"/>
                    <a:pt x="907429" y="376527"/>
                  </a:cubicBezTo>
                  <a:cubicBezTo>
                    <a:pt x="876493" y="426232"/>
                    <a:pt x="815224" y="464844"/>
                    <a:pt x="738846" y="485862"/>
                  </a:cubicBezTo>
                  <a:cubicBezTo>
                    <a:pt x="746838" y="513815"/>
                    <a:pt x="749947" y="537596"/>
                    <a:pt x="746952" y="551558"/>
                  </a:cubicBezTo>
                  <a:lnTo>
                    <a:pt x="764551" y="559154"/>
                  </a:lnTo>
                  <a:lnTo>
                    <a:pt x="824460" y="585010"/>
                  </a:lnTo>
                  <a:lnTo>
                    <a:pt x="760011" y="601117"/>
                  </a:lnTo>
                  <a:lnTo>
                    <a:pt x="752669" y="669017"/>
                  </a:lnTo>
                  <a:lnTo>
                    <a:pt x="720182" y="611072"/>
                  </a:lnTo>
                  <a:lnTo>
                    <a:pt x="665159" y="624826"/>
                  </a:lnTo>
                  <a:lnTo>
                    <a:pt x="693440" y="637032"/>
                  </a:lnTo>
                  <a:lnTo>
                    <a:pt x="628991" y="653139"/>
                  </a:lnTo>
                  <a:lnTo>
                    <a:pt x="621649" y="721038"/>
                  </a:lnTo>
                  <a:lnTo>
                    <a:pt x="589162" y="663094"/>
                  </a:lnTo>
                  <a:lnTo>
                    <a:pt x="524714" y="679203"/>
                  </a:lnTo>
                  <a:lnTo>
                    <a:pt x="569084" y="627284"/>
                  </a:lnTo>
                  <a:lnTo>
                    <a:pt x="587827" y="605350"/>
                  </a:lnTo>
                  <a:cubicBezTo>
                    <a:pt x="571657" y="589954"/>
                    <a:pt x="552994" y="558244"/>
                    <a:pt x="537712" y="519756"/>
                  </a:cubicBezTo>
                  <a:lnTo>
                    <a:pt x="529372" y="495033"/>
                  </a:lnTo>
                  <a:cubicBezTo>
                    <a:pt x="389086" y="478484"/>
                    <a:pt x="283102" y="403077"/>
                    <a:pt x="273198" y="310849"/>
                  </a:cubicBezTo>
                  <a:cubicBezTo>
                    <a:pt x="261574" y="295771"/>
                    <a:pt x="252858" y="278094"/>
                    <a:pt x="245374" y="259245"/>
                  </a:cubicBezTo>
                  <a:lnTo>
                    <a:pt x="241467" y="244639"/>
                  </a:lnTo>
                  <a:lnTo>
                    <a:pt x="0" y="288963"/>
                  </a:lnTo>
                  <a:lnTo>
                    <a:pt x="222729" y="144819"/>
                  </a:lnTo>
                  <a:cubicBezTo>
                    <a:pt x="217656" y="77252"/>
                    <a:pt x="239828" y="22613"/>
                    <a:pt x="283083" y="543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円/楕円 1"/>
            <p:cNvSpPr/>
            <p:nvPr/>
          </p:nvSpPr>
          <p:spPr bwMode="auto">
            <a:xfrm rot="637936">
              <a:off x="6312188" y="2880287"/>
              <a:ext cx="648672" cy="429692"/>
            </a:xfrm>
            <a:custGeom>
              <a:avLst/>
              <a:gdLst/>
              <a:ahLst/>
              <a:cxnLst/>
              <a:rect l="l" t="t" r="r" b="b"/>
              <a:pathLst>
                <a:path w="648672" h="429692">
                  <a:moveTo>
                    <a:pt x="49145" y="142"/>
                  </a:moveTo>
                  <a:cubicBezTo>
                    <a:pt x="74019" y="3154"/>
                    <a:pt x="113039" y="53071"/>
                    <a:pt x="226402" y="59221"/>
                  </a:cubicBezTo>
                  <a:cubicBezTo>
                    <a:pt x="285244" y="62413"/>
                    <a:pt x="324582" y="78920"/>
                    <a:pt x="348647" y="101235"/>
                  </a:cubicBezTo>
                  <a:cubicBezTo>
                    <a:pt x="364242" y="60125"/>
                    <a:pt x="390670" y="30315"/>
                    <a:pt x="417760" y="19857"/>
                  </a:cubicBezTo>
                  <a:cubicBezTo>
                    <a:pt x="428949" y="15537"/>
                    <a:pt x="440251" y="14518"/>
                    <a:pt x="451053" y="17413"/>
                  </a:cubicBezTo>
                  <a:cubicBezTo>
                    <a:pt x="479342" y="24993"/>
                    <a:pt x="497185" y="57528"/>
                    <a:pt x="498943" y="100130"/>
                  </a:cubicBezTo>
                  <a:lnTo>
                    <a:pt x="648672" y="173983"/>
                  </a:lnTo>
                  <a:lnTo>
                    <a:pt x="494512" y="163890"/>
                  </a:lnTo>
                  <a:cubicBezTo>
                    <a:pt x="494718" y="167154"/>
                    <a:pt x="493959" y="170226"/>
                    <a:pt x="493134" y="173305"/>
                  </a:cubicBezTo>
                  <a:cubicBezTo>
                    <a:pt x="492762" y="174694"/>
                    <a:pt x="492379" y="176075"/>
                    <a:pt x="491539" y="177319"/>
                  </a:cubicBezTo>
                  <a:cubicBezTo>
                    <a:pt x="573597" y="204957"/>
                    <a:pt x="610627" y="167521"/>
                    <a:pt x="610627" y="216900"/>
                  </a:cubicBezTo>
                  <a:cubicBezTo>
                    <a:pt x="610628" y="275915"/>
                    <a:pt x="531566" y="323757"/>
                    <a:pt x="434039" y="323757"/>
                  </a:cubicBezTo>
                  <a:lnTo>
                    <a:pt x="391663" y="318580"/>
                  </a:lnTo>
                  <a:cubicBezTo>
                    <a:pt x="362708" y="336579"/>
                    <a:pt x="326471" y="347847"/>
                    <a:pt x="286840" y="352472"/>
                  </a:cubicBezTo>
                  <a:cubicBezTo>
                    <a:pt x="252587" y="356468"/>
                    <a:pt x="219660" y="355053"/>
                    <a:pt x="190329" y="348447"/>
                  </a:cubicBezTo>
                  <a:cubicBezTo>
                    <a:pt x="174755" y="359502"/>
                    <a:pt x="160066" y="366940"/>
                    <a:pt x="149367" y="369299"/>
                  </a:cubicBezTo>
                  <a:lnTo>
                    <a:pt x="152110" y="387210"/>
                  </a:lnTo>
                  <a:lnTo>
                    <a:pt x="158616" y="429692"/>
                  </a:lnTo>
                  <a:lnTo>
                    <a:pt x="129494" y="399700"/>
                  </a:lnTo>
                  <a:lnTo>
                    <a:pt x="92901" y="419911"/>
                  </a:lnTo>
                  <a:lnTo>
                    <a:pt x="111496" y="381165"/>
                  </a:lnTo>
                  <a:lnTo>
                    <a:pt x="82374" y="351174"/>
                  </a:lnTo>
                  <a:lnTo>
                    <a:pt x="122988" y="357219"/>
                  </a:lnTo>
                  <a:lnTo>
                    <a:pt x="135620" y="359099"/>
                  </a:lnTo>
                  <a:cubicBezTo>
                    <a:pt x="137196" y="352667"/>
                    <a:pt x="142993" y="344920"/>
                    <a:pt x="151285" y="336553"/>
                  </a:cubicBezTo>
                  <a:cubicBezTo>
                    <a:pt x="133021" y="330357"/>
                    <a:pt x="117305" y="321195"/>
                    <a:pt x="104503" y="310257"/>
                  </a:cubicBezTo>
                  <a:cubicBezTo>
                    <a:pt x="90296" y="320172"/>
                    <a:pt x="76995" y="326834"/>
                    <a:pt x="66879" y="328338"/>
                  </a:cubicBezTo>
                  <a:lnTo>
                    <a:pt x="69736" y="346998"/>
                  </a:lnTo>
                  <a:lnTo>
                    <a:pt x="76242" y="389480"/>
                  </a:lnTo>
                  <a:lnTo>
                    <a:pt x="47120" y="359488"/>
                  </a:lnTo>
                  <a:lnTo>
                    <a:pt x="10527" y="379699"/>
                  </a:lnTo>
                  <a:lnTo>
                    <a:pt x="29123" y="340953"/>
                  </a:lnTo>
                  <a:lnTo>
                    <a:pt x="0" y="310962"/>
                  </a:lnTo>
                  <a:lnTo>
                    <a:pt x="40615" y="317007"/>
                  </a:lnTo>
                  <a:lnTo>
                    <a:pt x="53966" y="318994"/>
                  </a:lnTo>
                  <a:cubicBezTo>
                    <a:pt x="55614" y="310530"/>
                    <a:pt x="64155" y="299903"/>
                    <a:pt x="76238" y="288617"/>
                  </a:cubicBezTo>
                  <a:cubicBezTo>
                    <a:pt x="32549" y="260652"/>
                    <a:pt x="7604" y="229651"/>
                    <a:pt x="16232" y="211368"/>
                  </a:cubicBezTo>
                  <a:cubicBezTo>
                    <a:pt x="23233" y="196534"/>
                    <a:pt x="35668" y="207114"/>
                    <a:pt x="67080" y="220375"/>
                  </a:cubicBezTo>
                  <a:cubicBezTo>
                    <a:pt x="75021" y="205797"/>
                    <a:pt x="98919" y="209608"/>
                    <a:pt x="136597" y="201596"/>
                  </a:cubicBezTo>
                  <a:cubicBezTo>
                    <a:pt x="46916" y="147541"/>
                    <a:pt x="-1790" y="65569"/>
                    <a:pt x="26757" y="16123"/>
                  </a:cubicBezTo>
                  <a:cubicBezTo>
                    <a:pt x="34135" y="3346"/>
                    <a:pt x="40854" y="-862"/>
                    <a:pt x="49145" y="14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ローチャート : 論理積ゲート 55"/>
            <p:cNvSpPr/>
            <p:nvPr/>
          </p:nvSpPr>
          <p:spPr bwMode="auto">
            <a:xfrm rot="4500000">
              <a:off x="7017392" y="3604952"/>
              <a:ext cx="47547" cy="76528"/>
            </a:xfrm>
            <a:prstGeom prst="flowChartDelay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ローチャート : 論理積ゲート 56"/>
            <p:cNvSpPr/>
            <p:nvPr/>
          </p:nvSpPr>
          <p:spPr bwMode="auto">
            <a:xfrm rot="18637936" flipH="1">
              <a:off x="6754813" y="2958174"/>
              <a:ext cx="29921" cy="48158"/>
            </a:xfrm>
            <a:prstGeom prst="flowChartDelay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/>
          <p:cNvSpPr txBox="1"/>
          <p:nvPr/>
        </p:nvSpPr>
        <p:spPr>
          <a:xfrm>
            <a:off x="0" y="4025108"/>
            <a:ext cx="9905999" cy="280076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 smtClean="0">
                <a:solidFill>
                  <a:srgbClr val="FFFF00"/>
                </a:solidFill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カラスがゴミを</a:t>
            </a:r>
            <a:endParaRPr lang="en-US" altLang="ja-JP" sz="8800" dirty="0" smtClean="0">
              <a:solidFill>
                <a:srgbClr val="FFFF00"/>
              </a:solidFill>
              <a:effectLst>
                <a:outerShdw blurRad="12700" dist="63500" dir="1800000" algn="tl" rotWithShape="0">
                  <a:prstClr val="black"/>
                </a:outerShdw>
              </a:effectLst>
            </a:endParaRPr>
          </a:p>
          <a:p>
            <a:r>
              <a:rPr lang="ja-JP" altLang="en-US" sz="8800" dirty="0" smtClean="0"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荒らします</a:t>
            </a:r>
            <a:endParaRPr lang="en-US" altLang="ja-JP" sz="8800" dirty="0" smtClean="0">
              <a:effectLst>
                <a:outerShdw blurRad="12700" dist="63500" dir="1800000" algn="tl" rotWithShape="0">
                  <a:prstClr val="black"/>
                </a:outerShdw>
              </a:effectLst>
            </a:endParaRPr>
          </a:p>
        </p:txBody>
      </p:sp>
      <p:grpSp>
        <p:nvGrpSpPr>
          <p:cNvPr id="93" name="グループ化 92"/>
          <p:cNvGrpSpPr/>
          <p:nvPr/>
        </p:nvGrpSpPr>
        <p:grpSpPr>
          <a:xfrm>
            <a:off x="3093794" y="552957"/>
            <a:ext cx="3707056" cy="3235646"/>
            <a:chOff x="6030211" y="2880287"/>
            <a:chExt cx="1656738" cy="1446058"/>
          </a:xfrm>
        </p:grpSpPr>
        <p:grpSp>
          <p:nvGrpSpPr>
            <p:cNvPr id="94" name="グループ化 93"/>
            <p:cNvGrpSpPr/>
            <p:nvPr/>
          </p:nvGrpSpPr>
          <p:grpSpPr>
            <a:xfrm>
              <a:off x="6030211" y="3426412"/>
              <a:ext cx="713156" cy="824505"/>
              <a:chOff x="2707680" y="3878848"/>
              <a:chExt cx="1603970" cy="1854407"/>
            </a:xfrm>
          </p:grpSpPr>
          <p:grpSp>
            <p:nvGrpSpPr>
              <p:cNvPr id="99" name="グループ化 98"/>
              <p:cNvGrpSpPr/>
              <p:nvPr/>
            </p:nvGrpSpPr>
            <p:grpSpPr>
              <a:xfrm>
                <a:off x="2707680" y="3878848"/>
                <a:ext cx="1603970" cy="1854407"/>
                <a:chOff x="2707680" y="3878848"/>
                <a:chExt cx="1603970" cy="1854406"/>
              </a:xfrm>
            </p:grpSpPr>
            <p:sp>
              <p:nvSpPr>
                <p:cNvPr id="101" name="片側の 2 つの角を丸めた四角形 3"/>
                <p:cNvSpPr/>
                <p:nvPr/>
              </p:nvSpPr>
              <p:spPr>
                <a:xfrm>
                  <a:off x="2707680" y="4057649"/>
                  <a:ext cx="1603970" cy="1675605"/>
                </a:xfrm>
                <a:custGeom>
                  <a:avLst/>
                  <a:gdLst>
                    <a:gd name="connsiteX0" fmla="*/ 462564 w 1584176"/>
                    <a:gd name="connsiteY0" fmla="*/ 0 h 1584176"/>
                    <a:gd name="connsiteX1" fmla="*/ 1121612 w 1584176"/>
                    <a:gd name="connsiteY1" fmla="*/ 0 h 1584176"/>
                    <a:gd name="connsiteX2" fmla="*/ 1584176 w 1584176"/>
                    <a:gd name="connsiteY2" fmla="*/ 462564 h 1584176"/>
                    <a:gd name="connsiteX3" fmla="*/ 1584176 w 1584176"/>
                    <a:gd name="connsiteY3" fmla="*/ 1484912 h 1584176"/>
                    <a:gd name="connsiteX4" fmla="*/ 1484912 w 1584176"/>
                    <a:gd name="connsiteY4" fmla="*/ 1584176 h 1584176"/>
                    <a:gd name="connsiteX5" fmla="*/ 99264 w 1584176"/>
                    <a:gd name="connsiteY5" fmla="*/ 1584176 h 1584176"/>
                    <a:gd name="connsiteX6" fmla="*/ 0 w 1584176"/>
                    <a:gd name="connsiteY6" fmla="*/ 1484912 h 1584176"/>
                    <a:gd name="connsiteX7" fmla="*/ 0 w 1584176"/>
                    <a:gd name="connsiteY7" fmla="*/ 462564 h 1584176"/>
                    <a:gd name="connsiteX8" fmla="*/ 462564 w 1584176"/>
                    <a:gd name="connsiteY8" fmla="*/ 0 h 1584176"/>
                    <a:gd name="connsiteX0" fmla="*/ 519714 w 1641326"/>
                    <a:gd name="connsiteY0" fmla="*/ 0 h 1584176"/>
                    <a:gd name="connsiteX1" fmla="*/ 1178762 w 1641326"/>
                    <a:gd name="connsiteY1" fmla="*/ 0 h 1584176"/>
                    <a:gd name="connsiteX2" fmla="*/ 1641326 w 1641326"/>
                    <a:gd name="connsiteY2" fmla="*/ 462564 h 1584176"/>
                    <a:gd name="connsiteX3" fmla="*/ 1641326 w 1641326"/>
                    <a:gd name="connsiteY3" fmla="*/ 1484912 h 1584176"/>
                    <a:gd name="connsiteX4" fmla="*/ 1542062 w 1641326"/>
                    <a:gd name="connsiteY4" fmla="*/ 1584176 h 1584176"/>
                    <a:gd name="connsiteX5" fmla="*/ 156414 w 1641326"/>
                    <a:gd name="connsiteY5" fmla="*/ 1584176 h 1584176"/>
                    <a:gd name="connsiteX6" fmla="*/ 0 w 1641326"/>
                    <a:gd name="connsiteY6" fmla="*/ 1484912 h 1584176"/>
                    <a:gd name="connsiteX7" fmla="*/ 57150 w 1641326"/>
                    <a:gd name="connsiteY7" fmla="*/ 462564 h 1584176"/>
                    <a:gd name="connsiteX8" fmla="*/ 519714 w 1641326"/>
                    <a:gd name="connsiteY8" fmla="*/ 0 h 1584176"/>
                    <a:gd name="connsiteX0" fmla="*/ 519714 w 1641326"/>
                    <a:gd name="connsiteY0" fmla="*/ 0 h 1622276"/>
                    <a:gd name="connsiteX1" fmla="*/ 1178762 w 1641326"/>
                    <a:gd name="connsiteY1" fmla="*/ 0 h 1622276"/>
                    <a:gd name="connsiteX2" fmla="*/ 1641326 w 1641326"/>
                    <a:gd name="connsiteY2" fmla="*/ 462564 h 1622276"/>
                    <a:gd name="connsiteX3" fmla="*/ 1641326 w 1641326"/>
                    <a:gd name="connsiteY3" fmla="*/ 1484912 h 1622276"/>
                    <a:gd name="connsiteX4" fmla="*/ 1542062 w 1641326"/>
                    <a:gd name="connsiteY4" fmla="*/ 1584176 h 1622276"/>
                    <a:gd name="connsiteX5" fmla="*/ 207214 w 1641326"/>
                    <a:gd name="connsiteY5" fmla="*/ 1622276 h 1622276"/>
                    <a:gd name="connsiteX6" fmla="*/ 0 w 1641326"/>
                    <a:gd name="connsiteY6" fmla="*/ 1484912 h 1622276"/>
                    <a:gd name="connsiteX7" fmla="*/ 57150 w 1641326"/>
                    <a:gd name="connsiteY7" fmla="*/ 462564 h 1622276"/>
                    <a:gd name="connsiteX8" fmla="*/ 519714 w 1641326"/>
                    <a:gd name="connsiteY8" fmla="*/ 0 h 162227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207214 w 1641326"/>
                    <a:gd name="connsiteY5" fmla="*/ 1622276 h 1628626"/>
                    <a:gd name="connsiteX6" fmla="*/ 0 w 1641326"/>
                    <a:gd name="connsiteY6" fmla="*/ 1484912 h 1628626"/>
                    <a:gd name="connsiteX7" fmla="*/ 57150 w 1641326"/>
                    <a:gd name="connsiteY7" fmla="*/ 462564 h 1628626"/>
                    <a:gd name="connsiteX8" fmla="*/ 519714 w 1641326"/>
                    <a:gd name="connsiteY8" fmla="*/ 0 h 162862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917798 w 1641326"/>
                    <a:gd name="connsiteY5" fmla="*/ 1623070 h 1628626"/>
                    <a:gd name="connsiteX6" fmla="*/ 207214 w 1641326"/>
                    <a:gd name="connsiteY6" fmla="*/ 1622276 h 1628626"/>
                    <a:gd name="connsiteX7" fmla="*/ 0 w 1641326"/>
                    <a:gd name="connsiteY7" fmla="*/ 1484912 h 1628626"/>
                    <a:gd name="connsiteX8" fmla="*/ 57150 w 1641326"/>
                    <a:gd name="connsiteY8" fmla="*/ 462564 h 1628626"/>
                    <a:gd name="connsiteX9" fmla="*/ 519714 w 1641326"/>
                    <a:gd name="connsiteY9" fmla="*/ 0 h 1628626"/>
                    <a:gd name="connsiteX0" fmla="*/ 519714 w 1641326"/>
                    <a:gd name="connsiteY0" fmla="*/ 0 h 1692920"/>
                    <a:gd name="connsiteX1" fmla="*/ 1178762 w 1641326"/>
                    <a:gd name="connsiteY1" fmla="*/ 0 h 1692920"/>
                    <a:gd name="connsiteX2" fmla="*/ 1641326 w 1641326"/>
                    <a:gd name="connsiteY2" fmla="*/ 462564 h 1692920"/>
                    <a:gd name="connsiteX3" fmla="*/ 1641326 w 1641326"/>
                    <a:gd name="connsiteY3" fmla="*/ 1484912 h 1692920"/>
                    <a:gd name="connsiteX4" fmla="*/ 1503962 w 1641326"/>
                    <a:gd name="connsiteY4" fmla="*/ 1628626 h 1692920"/>
                    <a:gd name="connsiteX5" fmla="*/ 841598 w 1641326"/>
                    <a:gd name="connsiteY5" fmla="*/ 1692920 h 1692920"/>
                    <a:gd name="connsiteX6" fmla="*/ 207214 w 1641326"/>
                    <a:gd name="connsiteY6" fmla="*/ 1622276 h 1692920"/>
                    <a:gd name="connsiteX7" fmla="*/ 0 w 1641326"/>
                    <a:gd name="connsiteY7" fmla="*/ 1484912 h 1692920"/>
                    <a:gd name="connsiteX8" fmla="*/ 57150 w 1641326"/>
                    <a:gd name="connsiteY8" fmla="*/ 462564 h 1692920"/>
                    <a:gd name="connsiteX9" fmla="*/ 519714 w 1641326"/>
                    <a:gd name="connsiteY9" fmla="*/ 0 h 1692920"/>
                    <a:gd name="connsiteX0" fmla="*/ 519714 w 1641326"/>
                    <a:gd name="connsiteY0" fmla="*/ 0 h 1697585"/>
                    <a:gd name="connsiteX1" fmla="*/ 1178762 w 1641326"/>
                    <a:gd name="connsiteY1" fmla="*/ 0 h 1697585"/>
                    <a:gd name="connsiteX2" fmla="*/ 1641326 w 1641326"/>
                    <a:gd name="connsiteY2" fmla="*/ 462564 h 1697585"/>
                    <a:gd name="connsiteX3" fmla="*/ 1641326 w 1641326"/>
                    <a:gd name="connsiteY3" fmla="*/ 1484912 h 1697585"/>
                    <a:gd name="connsiteX4" fmla="*/ 1503962 w 1641326"/>
                    <a:gd name="connsiteY4" fmla="*/ 1628626 h 1697585"/>
                    <a:gd name="connsiteX5" fmla="*/ 841598 w 1641326"/>
                    <a:gd name="connsiteY5" fmla="*/ 1692920 h 1697585"/>
                    <a:gd name="connsiteX6" fmla="*/ 207214 w 1641326"/>
                    <a:gd name="connsiteY6" fmla="*/ 1622276 h 1697585"/>
                    <a:gd name="connsiteX7" fmla="*/ 0 w 1641326"/>
                    <a:gd name="connsiteY7" fmla="*/ 1484912 h 1697585"/>
                    <a:gd name="connsiteX8" fmla="*/ 57150 w 1641326"/>
                    <a:gd name="connsiteY8" fmla="*/ 462564 h 1697585"/>
                    <a:gd name="connsiteX9" fmla="*/ 519714 w 1641326"/>
                    <a:gd name="connsiteY9" fmla="*/ 0 h 1697585"/>
                    <a:gd name="connsiteX0" fmla="*/ 519714 w 1641326"/>
                    <a:gd name="connsiteY0" fmla="*/ 0 h 1694234"/>
                    <a:gd name="connsiteX1" fmla="*/ 1178762 w 1641326"/>
                    <a:gd name="connsiteY1" fmla="*/ 0 h 1694234"/>
                    <a:gd name="connsiteX2" fmla="*/ 1641326 w 1641326"/>
                    <a:gd name="connsiteY2" fmla="*/ 462564 h 1694234"/>
                    <a:gd name="connsiteX3" fmla="*/ 1641326 w 1641326"/>
                    <a:gd name="connsiteY3" fmla="*/ 1484912 h 1694234"/>
                    <a:gd name="connsiteX4" fmla="*/ 1503962 w 1641326"/>
                    <a:gd name="connsiteY4" fmla="*/ 1628626 h 1694234"/>
                    <a:gd name="connsiteX5" fmla="*/ 841598 w 1641326"/>
                    <a:gd name="connsiteY5" fmla="*/ 1692920 h 1694234"/>
                    <a:gd name="connsiteX6" fmla="*/ 207214 w 1641326"/>
                    <a:gd name="connsiteY6" fmla="*/ 1622276 h 1694234"/>
                    <a:gd name="connsiteX7" fmla="*/ 0 w 1641326"/>
                    <a:gd name="connsiteY7" fmla="*/ 1484912 h 1694234"/>
                    <a:gd name="connsiteX8" fmla="*/ 57150 w 1641326"/>
                    <a:gd name="connsiteY8" fmla="*/ 462564 h 1694234"/>
                    <a:gd name="connsiteX9" fmla="*/ 519714 w 1641326"/>
                    <a:gd name="connsiteY9" fmla="*/ 0 h 1694234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694185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694185 w 1641326"/>
                    <a:gd name="connsiteY9" fmla="*/ 0 h 1693319"/>
                    <a:gd name="connsiteX0" fmla="*/ 694185 w 1641326"/>
                    <a:gd name="connsiteY0" fmla="*/ 6710 h 1700029"/>
                    <a:gd name="connsiteX1" fmla="*/ 1044553 w 1641326"/>
                    <a:gd name="connsiteY1" fmla="*/ 0 h 1700029"/>
                    <a:gd name="connsiteX2" fmla="*/ 1641326 w 1641326"/>
                    <a:gd name="connsiteY2" fmla="*/ 469274 h 1700029"/>
                    <a:gd name="connsiteX3" fmla="*/ 1641326 w 1641326"/>
                    <a:gd name="connsiteY3" fmla="*/ 1491622 h 1700029"/>
                    <a:gd name="connsiteX4" fmla="*/ 1503962 w 1641326"/>
                    <a:gd name="connsiteY4" fmla="*/ 1635336 h 1700029"/>
                    <a:gd name="connsiteX5" fmla="*/ 841598 w 1641326"/>
                    <a:gd name="connsiteY5" fmla="*/ 1699630 h 1700029"/>
                    <a:gd name="connsiteX6" fmla="*/ 140109 w 1641326"/>
                    <a:gd name="connsiteY6" fmla="*/ 1622276 h 1700029"/>
                    <a:gd name="connsiteX7" fmla="*/ 0 w 1641326"/>
                    <a:gd name="connsiteY7" fmla="*/ 1491622 h 1700029"/>
                    <a:gd name="connsiteX8" fmla="*/ 57150 w 1641326"/>
                    <a:gd name="connsiteY8" fmla="*/ 469274 h 1700029"/>
                    <a:gd name="connsiteX9" fmla="*/ 694185 w 1641326"/>
                    <a:gd name="connsiteY9" fmla="*/ 6710 h 1700029"/>
                    <a:gd name="connsiteX0" fmla="*/ 694185 w 1695009"/>
                    <a:gd name="connsiteY0" fmla="*/ 6710 h 1700029"/>
                    <a:gd name="connsiteX1" fmla="*/ 1044553 w 1695009"/>
                    <a:gd name="connsiteY1" fmla="*/ 0 h 1700029"/>
                    <a:gd name="connsiteX2" fmla="*/ 1641326 w 1695009"/>
                    <a:gd name="connsiteY2" fmla="*/ 469274 h 1700029"/>
                    <a:gd name="connsiteX3" fmla="*/ 1695009 w 1695009"/>
                    <a:gd name="connsiteY3" fmla="*/ 1491622 h 1700029"/>
                    <a:gd name="connsiteX4" fmla="*/ 1503962 w 1695009"/>
                    <a:gd name="connsiteY4" fmla="*/ 1635336 h 1700029"/>
                    <a:gd name="connsiteX5" fmla="*/ 841598 w 1695009"/>
                    <a:gd name="connsiteY5" fmla="*/ 1699630 h 1700029"/>
                    <a:gd name="connsiteX6" fmla="*/ 140109 w 1695009"/>
                    <a:gd name="connsiteY6" fmla="*/ 1622276 h 1700029"/>
                    <a:gd name="connsiteX7" fmla="*/ 0 w 1695009"/>
                    <a:gd name="connsiteY7" fmla="*/ 1491622 h 1700029"/>
                    <a:gd name="connsiteX8" fmla="*/ 57150 w 1695009"/>
                    <a:gd name="connsiteY8" fmla="*/ 469274 h 1700029"/>
                    <a:gd name="connsiteX9" fmla="*/ 694185 w 1695009"/>
                    <a:gd name="connsiteY9" fmla="*/ 6710 h 1700029"/>
                    <a:gd name="connsiteX0" fmla="*/ 694185 w 1695009"/>
                    <a:gd name="connsiteY0" fmla="*/ 6710 h 1699663"/>
                    <a:gd name="connsiteX1" fmla="*/ 1044553 w 1695009"/>
                    <a:gd name="connsiteY1" fmla="*/ 0 h 1699663"/>
                    <a:gd name="connsiteX2" fmla="*/ 1641326 w 1695009"/>
                    <a:gd name="connsiteY2" fmla="*/ 469274 h 1699663"/>
                    <a:gd name="connsiteX3" fmla="*/ 1695009 w 1695009"/>
                    <a:gd name="connsiteY3" fmla="*/ 1491622 h 1699663"/>
                    <a:gd name="connsiteX4" fmla="*/ 1557645 w 1695009"/>
                    <a:gd name="connsiteY4" fmla="*/ 1615205 h 1699663"/>
                    <a:gd name="connsiteX5" fmla="*/ 841598 w 1695009"/>
                    <a:gd name="connsiteY5" fmla="*/ 1699630 h 1699663"/>
                    <a:gd name="connsiteX6" fmla="*/ 140109 w 1695009"/>
                    <a:gd name="connsiteY6" fmla="*/ 1622276 h 1699663"/>
                    <a:gd name="connsiteX7" fmla="*/ 0 w 1695009"/>
                    <a:gd name="connsiteY7" fmla="*/ 1491622 h 1699663"/>
                    <a:gd name="connsiteX8" fmla="*/ 57150 w 1695009"/>
                    <a:gd name="connsiteY8" fmla="*/ 469274 h 1699663"/>
                    <a:gd name="connsiteX9" fmla="*/ 694185 w 1695009"/>
                    <a:gd name="connsiteY9" fmla="*/ 6710 h 1699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009" h="1699663">
                      <a:moveTo>
                        <a:pt x="694185" y="6710"/>
                      </a:moveTo>
                      <a:lnTo>
                        <a:pt x="1044553" y="0"/>
                      </a:lnTo>
                      <a:cubicBezTo>
                        <a:pt x="1300020" y="0"/>
                        <a:pt x="1641326" y="213807"/>
                        <a:pt x="1641326" y="469274"/>
                      </a:cubicBezTo>
                      <a:lnTo>
                        <a:pt x="1695009" y="1491622"/>
                      </a:lnTo>
                      <a:cubicBezTo>
                        <a:pt x="1695009" y="1546444"/>
                        <a:pt x="1639308" y="1568232"/>
                        <a:pt x="1557645" y="1615205"/>
                      </a:cubicBezTo>
                      <a:cubicBezTo>
                        <a:pt x="1350277" y="1676899"/>
                        <a:pt x="1077854" y="1698452"/>
                        <a:pt x="841598" y="1699630"/>
                      </a:cubicBezTo>
                      <a:cubicBezTo>
                        <a:pt x="605342" y="1700808"/>
                        <a:pt x="280375" y="1670365"/>
                        <a:pt x="140109" y="1622276"/>
                      </a:cubicBezTo>
                      <a:cubicBezTo>
                        <a:pt x="58445" y="1588724"/>
                        <a:pt x="0" y="1546444"/>
                        <a:pt x="0" y="1491622"/>
                      </a:cubicBezTo>
                      <a:cubicBezTo>
                        <a:pt x="0" y="1150839"/>
                        <a:pt x="57150" y="810057"/>
                        <a:pt x="57150" y="469274"/>
                      </a:cubicBezTo>
                      <a:cubicBezTo>
                        <a:pt x="57150" y="213807"/>
                        <a:pt x="438718" y="6710"/>
                        <a:pt x="694185" y="6710"/>
                      </a:cubicBezTo>
                      <a:close/>
                    </a:path>
                  </a:pathLst>
                </a:cu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" name="円/楕円 101"/>
                <p:cNvSpPr/>
                <p:nvPr/>
              </p:nvSpPr>
              <p:spPr>
                <a:xfrm>
                  <a:off x="3364370" y="4057650"/>
                  <a:ext cx="299580" cy="145472"/>
                </a:xfrm>
                <a:prstGeom prst="ellipse">
                  <a:avLst/>
                </a:pr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3" name="グループ化 102"/>
                <p:cNvGrpSpPr/>
                <p:nvPr/>
              </p:nvGrpSpPr>
              <p:grpSpPr>
                <a:xfrm rot="900000">
                  <a:off x="2966554" y="3878848"/>
                  <a:ext cx="527298" cy="216146"/>
                  <a:chOff x="2965624" y="3897485"/>
                  <a:chExt cx="527298" cy="216146"/>
                </a:xfrm>
              </p:grpSpPr>
              <p:sp>
                <p:nvSpPr>
                  <p:cNvPr id="108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4" name="グループ化 103"/>
                <p:cNvGrpSpPr/>
                <p:nvPr/>
              </p:nvGrpSpPr>
              <p:grpSpPr>
                <a:xfrm rot="20700000" flipH="1">
                  <a:off x="3499954" y="3878848"/>
                  <a:ext cx="527298" cy="216146"/>
                  <a:chOff x="2965624" y="3897485"/>
                  <a:chExt cx="527298" cy="216146"/>
                </a:xfrm>
              </p:grpSpPr>
              <p:sp>
                <p:nvSpPr>
                  <p:cNvPr id="106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5" name="円/楕円 104"/>
                <p:cNvSpPr/>
                <p:nvPr/>
              </p:nvSpPr>
              <p:spPr>
                <a:xfrm>
                  <a:off x="3426844" y="3941917"/>
                  <a:ext cx="168126" cy="186664"/>
                </a:xfrm>
                <a:prstGeom prst="ellipse">
                  <a:avLst/>
                </a:pr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0" name="テキスト ボックス 99"/>
              <p:cNvSpPr txBox="1"/>
              <p:nvPr/>
            </p:nvSpPr>
            <p:spPr>
              <a:xfrm>
                <a:off x="2999780" y="4638437"/>
                <a:ext cx="1019770" cy="684654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ゴミ</a:t>
                </a:r>
              </a:p>
            </p:txBody>
          </p:sp>
        </p:grpSp>
        <p:sp>
          <p:nvSpPr>
            <p:cNvPr id="95" name="円/楕円 1"/>
            <p:cNvSpPr/>
            <p:nvPr/>
          </p:nvSpPr>
          <p:spPr bwMode="auto">
            <a:xfrm rot="1299342">
              <a:off x="6608986" y="3605307"/>
              <a:ext cx="1077963" cy="721038"/>
            </a:xfrm>
            <a:custGeom>
              <a:avLst/>
              <a:gdLst/>
              <a:ahLst/>
              <a:cxnLst/>
              <a:rect l="l" t="t" r="r" b="b"/>
              <a:pathLst>
                <a:path w="1077963" h="721038">
                  <a:moveTo>
                    <a:pt x="596089" y="503087"/>
                  </a:moveTo>
                  <a:cubicBezTo>
                    <a:pt x="612522" y="545568"/>
                    <a:pt x="619911" y="584196"/>
                    <a:pt x="616367" y="603768"/>
                  </a:cubicBezTo>
                  <a:lnTo>
                    <a:pt x="633530" y="611175"/>
                  </a:lnTo>
                  <a:lnTo>
                    <a:pt x="659744" y="622489"/>
                  </a:lnTo>
                  <a:lnTo>
                    <a:pt x="700104" y="575262"/>
                  </a:lnTo>
                  <a:lnTo>
                    <a:pt x="718655" y="553553"/>
                  </a:lnTo>
                  <a:cubicBezTo>
                    <a:pt x="707042" y="542319"/>
                    <a:pt x="694257" y="522416"/>
                    <a:pt x="682448" y="497593"/>
                  </a:cubicBezTo>
                  <a:cubicBezTo>
                    <a:pt x="657350" y="502018"/>
                    <a:pt x="631045" y="504041"/>
                    <a:pt x="603988" y="504041"/>
                  </a:cubicBezTo>
                  <a:close/>
                  <a:moveTo>
                    <a:pt x="283083" y="5438"/>
                  </a:moveTo>
                  <a:cubicBezTo>
                    <a:pt x="339577" y="-16993"/>
                    <a:pt x="413740" y="31746"/>
                    <a:pt x="460134" y="118829"/>
                  </a:cubicBezTo>
                  <a:cubicBezTo>
                    <a:pt x="503060" y="122126"/>
                    <a:pt x="553252" y="138444"/>
                    <a:pt x="610732" y="172429"/>
                  </a:cubicBezTo>
                  <a:cubicBezTo>
                    <a:pt x="789523" y="278139"/>
                    <a:pt x="889421" y="221398"/>
                    <a:pt x="922576" y="250661"/>
                  </a:cubicBezTo>
                  <a:cubicBezTo>
                    <a:pt x="1025276" y="202528"/>
                    <a:pt x="1057101" y="157337"/>
                    <a:pt x="1074508" y="185281"/>
                  </a:cubicBezTo>
                  <a:cubicBezTo>
                    <a:pt x="1095073" y="218292"/>
                    <a:pt x="1021882" y="301641"/>
                    <a:pt x="907429" y="376527"/>
                  </a:cubicBezTo>
                  <a:cubicBezTo>
                    <a:pt x="876493" y="426232"/>
                    <a:pt x="815224" y="464844"/>
                    <a:pt x="738846" y="485862"/>
                  </a:cubicBezTo>
                  <a:cubicBezTo>
                    <a:pt x="746838" y="513815"/>
                    <a:pt x="749947" y="537596"/>
                    <a:pt x="746952" y="551558"/>
                  </a:cubicBezTo>
                  <a:lnTo>
                    <a:pt x="764551" y="559154"/>
                  </a:lnTo>
                  <a:lnTo>
                    <a:pt x="824460" y="585010"/>
                  </a:lnTo>
                  <a:lnTo>
                    <a:pt x="760011" y="601117"/>
                  </a:lnTo>
                  <a:lnTo>
                    <a:pt x="752669" y="669017"/>
                  </a:lnTo>
                  <a:lnTo>
                    <a:pt x="720182" y="611072"/>
                  </a:lnTo>
                  <a:lnTo>
                    <a:pt x="665159" y="624826"/>
                  </a:lnTo>
                  <a:lnTo>
                    <a:pt x="693440" y="637032"/>
                  </a:lnTo>
                  <a:lnTo>
                    <a:pt x="628991" y="653139"/>
                  </a:lnTo>
                  <a:lnTo>
                    <a:pt x="621649" y="721038"/>
                  </a:lnTo>
                  <a:lnTo>
                    <a:pt x="589162" y="663094"/>
                  </a:lnTo>
                  <a:lnTo>
                    <a:pt x="524714" y="679203"/>
                  </a:lnTo>
                  <a:lnTo>
                    <a:pt x="569084" y="627284"/>
                  </a:lnTo>
                  <a:lnTo>
                    <a:pt x="587827" y="605350"/>
                  </a:lnTo>
                  <a:cubicBezTo>
                    <a:pt x="571657" y="589954"/>
                    <a:pt x="552994" y="558244"/>
                    <a:pt x="537712" y="519756"/>
                  </a:cubicBezTo>
                  <a:lnTo>
                    <a:pt x="529372" y="495033"/>
                  </a:lnTo>
                  <a:cubicBezTo>
                    <a:pt x="389086" y="478484"/>
                    <a:pt x="283102" y="403077"/>
                    <a:pt x="273198" y="310849"/>
                  </a:cubicBezTo>
                  <a:cubicBezTo>
                    <a:pt x="261574" y="295771"/>
                    <a:pt x="252858" y="278094"/>
                    <a:pt x="245374" y="259245"/>
                  </a:cubicBezTo>
                  <a:lnTo>
                    <a:pt x="241467" y="244639"/>
                  </a:lnTo>
                  <a:lnTo>
                    <a:pt x="0" y="288963"/>
                  </a:lnTo>
                  <a:lnTo>
                    <a:pt x="222729" y="144819"/>
                  </a:lnTo>
                  <a:cubicBezTo>
                    <a:pt x="217656" y="77252"/>
                    <a:pt x="239828" y="22613"/>
                    <a:pt x="283083" y="543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円/楕円 1"/>
            <p:cNvSpPr/>
            <p:nvPr/>
          </p:nvSpPr>
          <p:spPr bwMode="auto">
            <a:xfrm rot="637936">
              <a:off x="6312188" y="2880287"/>
              <a:ext cx="648672" cy="429692"/>
            </a:xfrm>
            <a:custGeom>
              <a:avLst/>
              <a:gdLst/>
              <a:ahLst/>
              <a:cxnLst/>
              <a:rect l="l" t="t" r="r" b="b"/>
              <a:pathLst>
                <a:path w="648672" h="429692">
                  <a:moveTo>
                    <a:pt x="49145" y="142"/>
                  </a:moveTo>
                  <a:cubicBezTo>
                    <a:pt x="74019" y="3154"/>
                    <a:pt x="113039" y="53071"/>
                    <a:pt x="226402" y="59221"/>
                  </a:cubicBezTo>
                  <a:cubicBezTo>
                    <a:pt x="285244" y="62413"/>
                    <a:pt x="324582" y="78920"/>
                    <a:pt x="348647" y="101235"/>
                  </a:cubicBezTo>
                  <a:cubicBezTo>
                    <a:pt x="364242" y="60125"/>
                    <a:pt x="390670" y="30315"/>
                    <a:pt x="417760" y="19857"/>
                  </a:cubicBezTo>
                  <a:cubicBezTo>
                    <a:pt x="428949" y="15537"/>
                    <a:pt x="440251" y="14518"/>
                    <a:pt x="451053" y="17413"/>
                  </a:cubicBezTo>
                  <a:cubicBezTo>
                    <a:pt x="479342" y="24993"/>
                    <a:pt x="497185" y="57528"/>
                    <a:pt x="498943" y="100130"/>
                  </a:cubicBezTo>
                  <a:lnTo>
                    <a:pt x="648672" y="173983"/>
                  </a:lnTo>
                  <a:lnTo>
                    <a:pt x="494512" y="163890"/>
                  </a:lnTo>
                  <a:cubicBezTo>
                    <a:pt x="494718" y="167154"/>
                    <a:pt x="493959" y="170226"/>
                    <a:pt x="493134" y="173305"/>
                  </a:cubicBezTo>
                  <a:cubicBezTo>
                    <a:pt x="492762" y="174694"/>
                    <a:pt x="492379" y="176075"/>
                    <a:pt x="491539" y="177319"/>
                  </a:cubicBezTo>
                  <a:cubicBezTo>
                    <a:pt x="573597" y="204957"/>
                    <a:pt x="610627" y="167521"/>
                    <a:pt x="610627" y="216900"/>
                  </a:cubicBezTo>
                  <a:cubicBezTo>
                    <a:pt x="610628" y="275915"/>
                    <a:pt x="531566" y="323757"/>
                    <a:pt x="434039" y="323757"/>
                  </a:cubicBezTo>
                  <a:lnTo>
                    <a:pt x="391663" y="318580"/>
                  </a:lnTo>
                  <a:cubicBezTo>
                    <a:pt x="362708" y="336579"/>
                    <a:pt x="326471" y="347847"/>
                    <a:pt x="286840" y="352472"/>
                  </a:cubicBezTo>
                  <a:cubicBezTo>
                    <a:pt x="252587" y="356468"/>
                    <a:pt x="219660" y="355053"/>
                    <a:pt x="190329" y="348447"/>
                  </a:cubicBezTo>
                  <a:cubicBezTo>
                    <a:pt x="174755" y="359502"/>
                    <a:pt x="160066" y="366940"/>
                    <a:pt x="149367" y="369299"/>
                  </a:cubicBezTo>
                  <a:lnTo>
                    <a:pt x="152110" y="387210"/>
                  </a:lnTo>
                  <a:lnTo>
                    <a:pt x="158616" y="429692"/>
                  </a:lnTo>
                  <a:lnTo>
                    <a:pt x="129494" y="399700"/>
                  </a:lnTo>
                  <a:lnTo>
                    <a:pt x="92901" y="419911"/>
                  </a:lnTo>
                  <a:lnTo>
                    <a:pt x="111496" y="381165"/>
                  </a:lnTo>
                  <a:lnTo>
                    <a:pt x="82374" y="351174"/>
                  </a:lnTo>
                  <a:lnTo>
                    <a:pt x="122988" y="357219"/>
                  </a:lnTo>
                  <a:lnTo>
                    <a:pt x="135620" y="359099"/>
                  </a:lnTo>
                  <a:cubicBezTo>
                    <a:pt x="137196" y="352667"/>
                    <a:pt x="142993" y="344920"/>
                    <a:pt x="151285" y="336553"/>
                  </a:cubicBezTo>
                  <a:cubicBezTo>
                    <a:pt x="133021" y="330357"/>
                    <a:pt x="117305" y="321195"/>
                    <a:pt x="104503" y="310257"/>
                  </a:cubicBezTo>
                  <a:cubicBezTo>
                    <a:pt x="90296" y="320172"/>
                    <a:pt x="76995" y="326834"/>
                    <a:pt x="66879" y="328338"/>
                  </a:cubicBezTo>
                  <a:lnTo>
                    <a:pt x="69736" y="346998"/>
                  </a:lnTo>
                  <a:lnTo>
                    <a:pt x="76242" y="389480"/>
                  </a:lnTo>
                  <a:lnTo>
                    <a:pt x="47120" y="359488"/>
                  </a:lnTo>
                  <a:lnTo>
                    <a:pt x="10527" y="379699"/>
                  </a:lnTo>
                  <a:lnTo>
                    <a:pt x="29123" y="340953"/>
                  </a:lnTo>
                  <a:lnTo>
                    <a:pt x="0" y="310962"/>
                  </a:lnTo>
                  <a:lnTo>
                    <a:pt x="40615" y="317007"/>
                  </a:lnTo>
                  <a:lnTo>
                    <a:pt x="53966" y="318994"/>
                  </a:lnTo>
                  <a:cubicBezTo>
                    <a:pt x="55614" y="310530"/>
                    <a:pt x="64155" y="299903"/>
                    <a:pt x="76238" y="288617"/>
                  </a:cubicBezTo>
                  <a:cubicBezTo>
                    <a:pt x="32549" y="260652"/>
                    <a:pt x="7604" y="229651"/>
                    <a:pt x="16232" y="211368"/>
                  </a:cubicBezTo>
                  <a:cubicBezTo>
                    <a:pt x="23233" y="196534"/>
                    <a:pt x="35668" y="207114"/>
                    <a:pt x="67080" y="220375"/>
                  </a:cubicBezTo>
                  <a:cubicBezTo>
                    <a:pt x="75021" y="205797"/>
                    <a:pt x="98919" y="209608"/>
                    <a:pt x="136597" y="201596"/>
                  </a:cubicBezTo>
                  <a:cubicBezTo>
                    <a:pt x="46916" y="147541"/>
                    <a:pt x="-1790" y="65569"/>
                    <a:pt x="26757" y="16123"/>
                  </a:cubicBezTo>
                  <a:cubicBezTo>
                    <a:pt x="34135" y="3346"/>
                    <a:pt x="40854" y="-862"/>
                    <a:pt x="49145" y="14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ローチャート : 論理積ゲート 96"/>
            <p:cNvSpPr/>
            <p:nvPr/>
          </p:nvSpPr>
          <p:spPr bwMode="auto">
            <a:xfrm rot="4500000">
              <a:off x="7017392" y="3604952"/>
              <a:ext cx="47547" cy="76528"/>
            </a:xfrm>
            <a:prstGeom prst="flowChartDelay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ローチャート : 論理積ゲート 97"/>
            <p:cNvSpPr/>
            <p:nvPr/>
          </p:nvSpPr>
          <p:spPr bwMode="auto">
            <a:xfrm rot="18637936" flipH="1">
              <a:off x="6754813" y="2958174"/>
              <a:ext cx="29921" cy="48158"/>
            </a:xfrm>
            <a:prstGeom prst="flowChartDelay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458670"/>
            <a:ext cx="9952258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ゴミ出し時間を守って！</a:t>
            </a:r>
            <a:endParaRPr kumimoji="1" lang="en-US" altLang="ja-JP" sz="48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4517551"/>
            <a:ext cx="9905999" cy="230832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 smtClean="0">
                <a:solidFill>
                  <a:srgbClr val="FFFF00"/>
                </a:solidFill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カラスがゴミを</a:t>
            </a:r>
            <a:endParaRPr lang="en-US" altLang="ja-JP" sz="7200" dirty="0" smtClean="0">
              <a:solidFill>
                <a:srgbClr val="FFFF00"/>
              </a:solidFill>
              <a:effectLst>
                <a:outerShdw blurRad="12700" dist="63500" dir="1800000" algn="tl" rotWithShape="0">
                  <a:prstClr val="black"/>
                </a:outerShdw>
              </a:effectLst>
            </a:endParaRPr>
          </a:p>
          <a:p>
            <a:r>
              <a:rPr lang="ja-JP" altLang="en-US" sz="7200" dirty="0" smtClean="0"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荒らします</a:t>
            </a:r>
            <a:endParaRPr lang="en-US" altLang="ja-JP" sz="7200" dirty="0" smtClean="0">
              <a:effectLst>
                <a:outerShdw blurRad="12700" dist="63500" dir="1800000" algn="tl" rotWithShape="0">
                  <a:prstClr val="black"/>
                </a:outerShdw>
              </a:effectLst>
            </a:endParaRPr>
          </a:p>
        </p:txBody>
      </p:sp>
      <p:grpSp>
        <p:nvGrpSpPr>
          <p:cNvPr id="95" name="グループ化 94"/>
          <p:cNvGrpSpPr/>
          <p:nvPr/>
        </p:nvGrpSpPr>
        <p:grpSpPr>
          <a:xfrm>
            <a:off x="3265244" y="1371385"/>
            <a:ext cx="3364156" cy="2936352"/>
            <a:chOff x="6030211" y="2880287"/>
            <a:chExt cx="1656738" cy="1446058"/>
          </a:xfrm>
        </p:grpSpPr>
        <p:grpSp>
          <p:nvGrpSpPr>
            <p:cNvPr id="96" name="グループ化 95"/>
            <p:cNvGrpSpPr/>
            <p:nvPr/>
          </p:nvGrpSpPr>
          <p:grpSpPr>
            <a:xfrm>
              <a:off x="6030211" y="3426412"/>
              <a:ext cx="713156" cy="824505"/>
              <a:chOff x="2707680" y="3878848"/>
              <a:chExt cx="1603970" cy="1854407"/>
            </a:xfrm>
          </p:grpSpPr>
          <p:grpSp>
            <p:nvGrpSpPr>
              <p:cNvPr id="101" name="グループ化 100"/>
              <p:cNvGrpSpPr/>
              <p:nvPr/>
            </p:nvGrpSpPr>
            <p:grpSpPr>
              <a:xfrm>
                <a:off x="2707680" y="3878848"/>
                <a:ext cx="1603970" cy="1854407"/>
                <a:chOff x="2707680" y="3878848"/>
                <a:chExt cx="1603970" cy="1854406"/>
              </a:xfrm>
            </p:grpSpPr>
            <p:sp>
              <p:nvSpPr>
                <p:cNvPr id="103" name="片側の 2 つの角を丸めた四角形 3"/>
                <p:cNvSpPr/>
                <p:nvPr/>
              </p:nvSpPr>
              <p:spPr>
                <a:xfrm>
                  <a:off x="2707680" y="4057649"/>
                  <a:ext cx="1603970" cy="1675605"/>
                </a:xfrm>
                <a:custGeom>
                  <a:avLst/>
                  <a:gdLst>
                    <a:gd name="connsiteX0" fmla="*/ 462564 w 1584176"/>
                    <a:gd name="connsiteY0" fmla="*/ 0 h 1584176"/>
                    <a:gd name="connsiteX1" fmla="*/ 1121612 w 1584176"/>
                    <a:gd name="connsiteY1" fmla="*/ 0 h 1584176"/>
                    <a:gd name="connsiteX2" fmla="*/ 1584176 w 1584176"/>
                    <a:gd name="connsiteY2" fmla="*/ 462564 h 1584176"/>
                    <a:gd name="connsiteX3" fmla="*/ 1584176 w 1584176"/>
                    <a:gd name="connsiteY3" fmla="*/ 1484912 h 1584176"/>
                    <a:gd name="connsiteX4" fmla="*/ 1484912 w 1584176"/>
                    <a:gd name="connsiteY4" fmla="*/ 1584176 h 1584176"/>
                    <a:gd name="connsiteX5" fmla="*/ 99264 w 1584176"/>
                    <a:gd name="connsiteY5" fmla="*/ 1584176 h 1584176"/>
                    <a:gd name="connsiteX6" fmla="*/ 0 w 1584176"/>
                    <a:gd name="connsiteY6" fmla="*/ 1484912 h 1584176"/>
                    <a:gd name="connsiteX7" fmla="*/ 0 w 1584176"/>
                    <a:gd name="connsiteY7" fmla="*/ 462564 h 1584176"/>
                    <a:gd name="connsiteX8" fmla="*/ 462564 w 1584176"/>
                    <a:gd name="connsiteY8" fmla="*/ 0 h 1584176"/>
                    <a:gd name="connsiteX0" fmla="*/ 519714 w 1641326"/>
                    <a:gd name="connsiteY0" fmla="*/ 0 h 1584176"/>
                    <a:gd name="connsiteX1" fmla="*/ 1178762 w 1641326"/>
                    <a:gd name="connsiteY1" fmla="*/ 0 h 1584176"/>
                    <a:gd name="connsiteX2" fmla="*/ 1641326 w 1641326"/>
                    <a:gd name="connsiteY2" fmla="*/ 462564 h 1584176"/>
                    <a:gd name="connsiteX3" fmla="*/ 1641326 w 1641326"/>
                    <a:gd name="connsiteY3" fmla="*/ 1484912 h 1584176"/>
                    <a:gd name="connsiteX4" fmla="*/ 1542062 w 1641326"/>
                    <a:gd name="connsiteY4" fmla="*/ 1584176 h 1584176"/>
                    <a:gd name="connsiteX5" fmla="*/ 156414 w 1641326"/>
                    <a:gd name="connsiteY5" fmla="*/ 1584176 h 1584176"/>
                    <a:gd name="connsiteX6" fmla="*/ 0 w 1641326"/>
                    <a:gd name="connsiteY6" fmla="*/ 1484912 h 1584176"/>
                    <a:gd name="connsiteX7" fmla="*/ 57150 w 1641326"/>
                    <a:gd name="connsiteY7" fmla="*/ 462564 h 1584176"/>
                    <a:gd name="connsiteX8" fmla="*/ 519714 w 1641326"/>
                    <a:gd name="connsiteY8" fmla="*/ 0 h 1584176"/>
                    <a:gd name="connsiteX0" fmla="*/ 519714 w 1641326"/>
                    <a:gd name="connsiteY0" fmla="*/ 0 h 1622276"/>
                    <a:gd name="connsiteX1" fmla="*/ 1178762 w 1641326"/>
                    <a:gd name="connsiteY1" fmla="*/ 0 h 1622276"/>
                    <a:gd name="connsiteX2" fmla="*/ 1641326 w 1641326"/>
                    <a:gd name="connsiteY2" fmla="*/ 462564 h 1622276"/>
                    <a:gd name="connsiteX3" fmla="*/ 1641326 w 1641326"/>
                    <a:gd name="connsiteY3" fmla="*/ 1484912 h 1622276"/>
                    <a:gd name="connsiteX4" fmla="*/ 1542062 w 1641326"/>
                    <a:gd name="connsiteY4" fmla="*/ 1584176 h 1622276"/>
                    <a:gd name="connsiteX5" fmla="*/ 207214 w 1641326"/>
                    <a:gd name="connsiteY5" fmla="*/ 1622276 h 1622276"/>
                    <a:gd name="connsiteX6" fmla="*/ 0 w 1641326"/>
                    <a:gd name="connsiteY6" fmla="*/ 1484912 h 1622276"/>
                    <a:gd name="connsiteX7" fmla="*/ 57150 w 1641326"/>
                    <a:gd name="connsiteY7" fmla="*/ 462564 h 1622276"/>
                    <a:gd name="connsiteX8" fmla="*/ 519714 w 1641326"/>
                    <a:gd name="connsiteY8" fmla="*/ 0 h 162227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207214 w 1641326"/>
                    <a:gd name="connsiteY5" fmla="*/ 1622276 h 1628626"/>
                    <a:gd name="connsiteX6" fmla="*/ 0 w 1641326"/>
                    <a:gd name="connsiteY6" fmla="*/ 1484912 h 1628626"/>
                    <a:gd name="connsiteX7" fmla="*/ 57150 w 1641326"/>
                    <a:gd name="connsiteY7" fmla="*/ 462564 h 1628626"/>
                    <a:gd name="connsiteX8" fmla="*/ 519714 w 1641326"/>
                    <a:gd name="connsiteY8" fmla="*/ 0 h 162862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917798 w 1641326"/>
                    <a:gd name="connsiteY5" fmla="*/ 1623070 h 1628626"/>
                    <a:gd name="connsiteX6" fmla="*/ 207214 w 1641326"/>
                    <a:gd name="connsiteY6" fmla="*/ 1622276 h 1628626"/>
                    <a:gd name="connsiteX7" fmla="*/ 0 w 1641326"/>
                    <a:gd name="connsiteY7" fmla="*/ 1484912 h 1628626"/>
                    <a:gd name="connsiteX8" fmla="*/ 57150 w 1641326"/>
                    <a:gd name="connsiteY8" fmla="*/ 462564 h 1628626"/>
                    <a:gd name="connsiteX9" fmla="*/ 519714 w 1641326"/>
                    <a:gd name="connsiteY9" fmla="*/ 0 h 1628626"/>
                    <a:gd name="connsiteX0" fmla="*/ 519714 w 1641326"/>
                    <a:gd name="connsiteY0" fmla="*/ 0 h 1692920"/>
                    <a:gd name="connsiteX1" fmla="*/ 1178762 w 1641326"/>
                    <a:gd name="connsiteY1" fmla="*/ 0 h 1692920"/>
                    <a:gd name="connsiteX2" fmla="*/ 1641326 w 1641326"/>
                    <a:gd name="connsiteY2" fmla="*/ 462564 h 1692920"/>
                    <a:gd name="connsiteX3" fmla="*/ 1641326 w 1641326"/>
                    <a:gd name="connsiteY3" fmla="*/ 1484912 h 1692920"/>
                    <a:gd name="connsiteX4" fmla="*/ 1503962 w 1641326"/>
                    <a:gd name="connsiteY4" fmla="*/ 1628626 h 1692920"/>
                    <a:gd name="connsiteX5" fmla="*/ 841598 w 1641326"/>
                    <a:gd name="connsiteY5" fmla="*/ 1692920 h 1692920"/>
                    <a:gd name="connsiteX6" fmla="*/ 207214 w 1641326"/>
                    <a:gd name="connsiteY6" fmla="*/ 1622276 h 1692920"/>
                    <a:gd name="connsiteX7" fmla="*/ 0 w 1641326"/>
                    <a:gd name="connsiteY7" fmla="*/ 1484912 h 1692920"/>
                    <a:gd name="connsiteX8" fmla="*/ 57150 w 1641326"/>
                    <a:gd name="connsiteY8" fmla="*/ 462564 h 1692920"/>
                    <a:gd name="connsiteX9" fmla="*/ 519714 w 1641326"/>
                    <a:gd name="connsiteY9" fmla="*/ 0 h 1692920"/>
                    <a:gd name="connsiteX0" fmla="*/ 519714 w 1641326"/>
                    <a:gd name="connsiteY0" fmla="*/ 0 h 1697585"/>
                    <a:gd name="connsiteX1" fmla="*/ 1178762 w 1641326"/>
                    <a:gd name="connsiteY1" fmla="*/ 0 h 1697585"/>
                    <a:gd name="connsiteX2" fmla="*/ 1641326 w 1641326"/>
                    <a:gd name="connsiteY2" fmla="*/ 462564 h 1697585"/>
                    <a:gd name="connsiteX3" fmla="*/ 1641326 w 1641326"/>
                    <a:gd name="connsiteY3" fmla="*/ 1484912 h 1697585"/>
                    <a:gd name="connsiteX4" fmla="*/ 1503962 w 1641326"/>
                    <a:gd name="connsiteY4" fmla="*/ 1628626 h 1697585"/>
                    <a:gd name="connsiteX5" fmla="*/ 841598 w 1641326"/>
                    <a:gd name="connsiteY5" fmla="*/ 1692920 h 1697585"/>
                    <a:gd name="connsiteX6" fmla="*/ 207214 w 1641326"/>
                    <a:gd name="connsiteY6" fmla="*/ 1622276 h 1697585"/>
                    <a:gd name="connsiteX7" fmla="*/ 0 w 1641326"/>
                    <a:gd name="connsiteY7" fmla="*/ 1484912 h 1697585"/>
                    <a:gd name="connsiteX8" fmla="*/ 57150 w 1641326"/>
                    <a:gd name="connsiteY8" fmla="*/ 462564 h 1697585"/>
                    <a:gd name="connsiteX9" fmla="*/ 519714 w 1641326"/>
                    <a:gd name="connsiteY9" fmla="*/ 0 h 1697585"/>
                    <a:gd name="connsiteX0" fmla="*/ 519714 w 1641326"/>
                    <a:gd name="connsiteY0" fmla="*/ 0 h 1694234"/>
                    <a:gd name="connsiteX1" fmla="*/ 1178762 w 1641326"/>
                    <a:gd name="connsiteY1" fmla="*/ 0 h 1694234"/>
                    <a:gd name="connsiteX2" fmla="*/ 1641326 w 1641326"/>
                    <a:gd name="connsiteY2" fmla="*/ 462564 h 1694234"/>
                    <a:gd name="connsiteX3" fmla="*/ 1641326 w 1641326"/>
                    <a:gd name="connsiteY3" fmla="*/ 1484912 h 1694234"/>
                    <a:gd name="connsiteX4" fmla="*/ 1503962 w 1641326"/>
                    <a:gd name="connsiteY4" fmla="*/ 1628626 h 1694234"/>
                    <a:gd name="connsiteX5" fmla="*/ 841598 w 1641326"/>
                    <a:gd name="connsiteY5" fmla="*/ 1692920 h 1694234"/>
                    <a:gd name="connsiteX6" fmla="*/ 207214 w 1641326"/>
                    <a:gd name="connsiteY6" fmla="*/ 1622276 h 1694234"/>
                    <a:gd name="connsiteX7" fmla="*/ 0 w 1641326"/>
                    <a:gd name="connsiteY7" fmla="*/ 1484912 h 1694234"/>
                    <a:gd name="connsiteX8" fmla="*/ 57150 w 1641326"/>
                    <a:gd name="connsiteY8" fmla="*/ 462564 h 1694234"/>
                    <a:gd name="connsiteX9" fmla="*/ 519714 w 1641326"/>
                    <a:gd name="connsiteY9" fmla="*/ 0 h 1694234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694185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694185 w 1641326"/>
                    <a:gd name="connsiteY9" fmla="*/ 0 h 1693319"/>
                    <a:gd name="connsiteX0" fmla="*/ 694185 w 1641326"/>
                    <a:gd name="connsiteY0" fmla="*/ 6710 h 1700029"/>
                    <a:gd name="connsiteX1" fmla="*/ 1044553 w 1641326"/>
                    <a:gd name="connsiteY1" fmla="*/ 0 h 1700029"/>
                    <a:gd name="connsiteX2" fmla="*/ 1641326 w 1641326"/>
                    <a:gd name="connsiteY2" fmla="*/ 469274 h 1700029"/>
                    <a:gd name="connsiteX3" fmla="*/ 1641326 w 1641326"/>
                    <a:gd name="connsiteY3" fmla="*/ 1491622 h 1700029"/>
                    <a:gd name="connsiteX4" fmla="*/ 1503962 w 1641326"/>
                    <a:gd name="connsiteY4" fmla="*/ 1635336 h 1700029"/>
                    <a:gd name="connsiteX5" fmla="*/ 841598 w 1641326"/>
                    <a:gd name="connsiteY5" fmla="*/ 1699630 h 1700029"/>
                    <a:gd name="connsiteX6" fmla="*/ 140109 w 1641326"/>
                    <a:gd name="connsiteY6" fmla="*/ 1622276 h 1700029"/>
                    <a:gd name="connsiteX7" fmla="*/ 0 w 1641326"/>
                    <a:gd name="connsiteY7" fmla="*/ 1491622 h 1700029"/>
                    <a:gd name="connsiteX8" fmla="*/ 57150 w 1641326"/>
                    <a:gd name="connsiteY8" fmla="*/ 469274 h 1700029"/>
                    <a:gd name="connsiteX9" fmla="*/ 694185 w 1641326"/>
                    <a:gd name="connsiteY9" fmla="*/ 6710 h 1700029"/>
                    <a:gd name="connsiteX0" fmla="*/ 694185 w 1695009"/>
                    <a:gd name="connsiteY0" fmla="*/ 6710 h 1700029"/>
                    <a:gd name="connsiteX1" fmla="*/ 1044553 w 1695009"/>
                    <a:gd name="connsiteY1" fmla="*/ 0 h 1700029"/>
                    <a:gd name="connsiteX2" fmla="*/ 1641326 w 1695009"/>
                    <a:gd name="connsiteY2" fmla="*/ 469274 h 1700029"/>
                    <a:gd name="connsiteX3" fmla="*/ 1695009 w 1695009"/>
                    <a:gd name="connsiteY3" fmla="*/ 1491622 h 1700029"/>
                    <a:gd name="connsiteX4" fmla="*/ 1503962 w 1695009"/>
                    <a:gd name="connsiteY4" fmla="*/ 1635336 h 1700029"/>
                    <a:gd name="connsiteX5" fmla="*/ 841598 w 1695009"/>
                    <a:gd name="connsiteY5" fmla="*/ 1699630 h 1700029"/>
                    <a:gd name="connsiteX6" fmla="*/ 140109 w 1695009"/>
                    <a:gd name="connsiteY6" fmla="*/ 1622276 h 1700029"/>
                    <a:gd name="connsiteX7" fmla="*/ 0 w 1695009"/>
                    <a:gd name="connsiteY7" fmla="*/ 1491622 h 1700029"/>
                    <a:gd name="connsiteX8" fmla="*/ 57150 w 1695009"/>
                    <a:gd name="connsiteY8" fmla="*/ 469274 h 1700029"/>
                    <a:gd name="connsiteX9" fmla="*/ 694185 w 1695009"/>
                    <a:gd name="connsiteY9" fmla="*/ 6710 h 1700029"/>
                    <a:gd name="connsiteX0" fmla="*/ 694185 w 1695009"/>
                    <a:gd name="connsiteY0" fmla="*/ 6710 h 1699663"/>
                    <a:gd name="connsiteX1" fmla="*/ 1044553 w 1695009"/>
                    <a:gd name="connsiteY1" fmla="*/ 0 h 1699663"/>
                    <a:gd name="connsiteX2" fmla="*/ 1641326 w 1695009"/>
                    <a:gd name="connsiteY2" fmla="*/ 469274 h 1699663"/>
                    <a:gd name="connsiteX3" fmla="*/ 1695009 w 1695009"/>
                    <a:gd name="connsiteY3" fmla="*/ 1491622 h 1699663"/>
                    <a:gd name="connsiteX4" fmla="*/ 1557645 w 1695009"/>
                    <a:gd name="connsiteY4" fmla="*/ 1615205 h 1699663"/>
                    <a:gd name="connsiteX5" fmla="*/ 841598 w 1695009"/>
                    <a:gd name="connsiteY5" fmla="*/ 1699630 h 1699663"/>
                    <a:gd name="connsiteX6" fmla="*/ 140109 w 1695009"/>
                    <a:gd name="connsiteY6" fmla="*/ 1622276 h 1699663"/>
                    <a:gd name="connsiteX7" fmla="*/ 0 w 1695009"/>
                    <a:gd name="connsiteY7" fmla="*/ 1491622 h 1699663"/>
                    <a:gd name="connsiteX8" fmla="*/ 57150 w 1695009"/>
                    <a:gd name="connsiteY8" fmla="*/ 469274 h 1699663"/>
                    <a:gd name="connsiteX9" fmla="*/ 694185 w 1695009"/>
                    <a:gd name="connsiteY9" fmla="*/ 6710 h 1699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009" h="1699663">
                      <a:moveTo>
                        <a:pt x="694185" y="6710"/>
                      </a:moveTo>
                      <a:lnTo>
                        <a:pt x="1044553" y="0"/>
                      </a:lnTo>
                      <a:cubicBezTo>
                        <a:pt x="1300020" y="0"/>
                        <a:pt x="1641326" y="213807"/>
                        <a:pt x="1641326" y="469274"/>
                      </a:cubicBezTo>
                      <a:lnTo>
                        <a:pt x="1695009" y="1491622"/>
                      </a:lnTo>
                      <a:cubicBezTo>
                        <a:pt x="1695009" y="1546444"/>
                        <a:pt x="1639308" y="1568232"/>
                        <a:pt x="1557645" y="1615205"/>
                      </a:cubicBezTo>
                      <a:cubicBezTo>
                        <a:pt x="1350277" y="1676899"/>
                        <a:pt x="1077854" y="1698452"/>
                        <a:pt x="841598" y="1699630"/>
                      </a:cubicBezTo>
                      <a:cubicBezTo>
                        <a:pt x="605342" y="1700808"/>
                        <a:pt x="280375" y="1670365"/>
                        <a:pt x="140109" y="1622276"/>
                      </a:cubicBezTo>
                      <a:cubicBezTo>
                        <a:pt x="58445" y="1588724"/>
                        <a:pt x="0" y="1546444"/>
                        <a:pt x="0" y="1491622"/>
                      </a:cubicBezTo>
                      <a:cubicBezTo>
                        <a:pt x="0" y="1150839"/>
                        <a:pt x="57150" y="810057"/>
                        <a:pt x="57150" y="469274"/>
                      </a:cubicBezTo>
                      <a:cubicBezTo>
                        <a:pt x="57150" y="213807"/>
                        <a:pt x="438718" y="6710"/>
                        <a:pt x="694185" y="6710"/>
                      </a:cubicBezTo>
                      <a:close/>
                    </a:path>
                  </a:pathLst>
                </a:cu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" name="円/楕円 103"/>
                <p:cNvSpPr/>
                <p:nvPr/>
              </p:nvSpPr>
              <p:spPr>
                <a:xfrm>
                  <a:off x="3364370" y="4057650"/>
                  <a:ext cx="299580" cy="145472"/>
                </a:xfrm>
                <a:prstGeom prst="ellipse">
                  <a:avLst/>
                </a:pr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5" name="グループ化 104"/>
                <p:cNvGrpSpPr/>
                <p:nvPr/>
              </p:nvGrpSpPr>
              <p:grpSpPr>
                <a:xfrm rot="900000">
                  <a:off x="2966554" y="3878848"/>
                  <a:ext cx="527298" cy="216146"/>
                  <a:chOff x="2965624" y="3897485"/>
                  <a:chExt cx="527298" cy="216146"/>
                </a:xfrm>
              </p:grpSpPr>
              <p:sp>
                <p:nvSpPr>
                  <p:cNvPr id="110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1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6" name="グループ化 105"/>
                <p:cNvGrpSpPr/>
                <p:nvPr/>
              </p:nvGrpSpPr>
              <p:grpSpPr>
                <a:xfrm rot="20700000" flipH="1">
                  <a:off x="3499954" y="3878848"/>
                  <a:ext cx="527298" cy="216146"/>
                  <a:chOff x="2965624" y="3897485"/>
                  <a:chExt cx="527298" cy="216146"/>
                </a:xfrm>
              </p:grpSpPr>
              <p:sp>
                <p:nvSpPr>
                  <p:cNvPr id="108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7" name="円/楕円 106"/>
                <p:cNvSpPr/>
                <p:nvPr/>
              </p:nvSpPr>
              <p:spPr>
                <a:xfrm>
                  <a:off x="3426844" y="3941917"/>
                  <a:ext cx="168126" cy="186664"/>
                </a:xfrm>
                <a:prstGeom prst="ellipse">
                  <a:avLst/>
                </a:pr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2" name="テキスト ボックス 101"/>
              <p:cNvSpPr txBox="1"/>
              <p:nvPr/>
            </p:nvSpPr>
            <p:spPr>
              <a:xfrm>
                <a:off x="2999780" y="4638437"/>
                <a:ext cx="1019770" cy="684654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ゴミ</a:t>
                </a:r>
              </a:p>
            </p:txBody>
          </p:sp>
        </p:grpSp>
        <p:sp>
          <p:nvSpPr>
            <p:cNvPr id="97" name="円/楕円 1"/>
            <p:cNvSpPr/>
            <p:nvPr/>
          </p:nvSpPr>
          <p:spPr bwMode="auto">
            <a:xfrm rot="1299342">
              <a:off x="6608986" y="3605307"/>
              <a:ext cx="1077963" cy="721038"/>
            </a:xfrm>
            <a:custGeom>
              <a:avLst/>
              <a:gdLst/>
              <a:ahLst/>
              <a:cxnLst/>
              <a:rect l="l" t="t" r="r" b="b"/>
              <a:pathLst>
                <a:path w="1077963" h="721038">
                  <a:moveTo>
                    <a:pt x="596089" y="503087"/>
                  </a:moveTo>
                  <a:cubicBezTo>
                    <a:pt x="612522" y="545568"/>
                    <a:pt x="619911" y="584196"/>
                    <a:pt x="616367" y="603768"/>
                  </a:cubicBezTo>
                  <a:lnTo>
                    <a:pt x="633530" y="611175"/>
                  </a:lnTo>
                  <a:lnTo>
                    <a:pt x="659744" y="622489"/>
                  </a:lnTo>
                  <a:lnTo>
                    <a:pt x="700104" y="575262"/>
                  </a:lnTo>
                  <a:lnTo>
                    <a:pt x="718655" y="553553"/>
                  </a:lnTo>
                  <a:cubicBezTo>
                    <a:pt x="707042" y="542319"/>
                    <a:pt x="694257" y="522416"/>
                    <a:pt x="682448" y="497593"/>
                  </a:cubicBezTo>
                  <a:cubicBezTo>
                    <a:pt x="657350" y="502018"/>
                    <a:pt x="631045" y="504041"/>
                    <a:pt x="603988" y="504041"/>
                  </a:cubicBezTo>
                  <a:close/>
                  <a:moveTo>
                    <a:pt x="283083" y="5438"/>
                  </a:moveTo>
                  <a:cubicBezTo>
                    <a:pt x="339577" y="-16993"/>
                    <a:pt x="413740" y="31746"/>
                    <a:pt x="460134" y="118829"/>
                  </a:cubicBezTo>
                  <a:cubicBezTo>
                    <a:pt x="503060" y="122126"/>
                    <a:pt x="553252" y="138444"/>
                    <a:pt x="610732" y="172429"/>
                  </a:cubicBezTo>
                  <a:cubicBezTo>
                    <a:pt x="789523" y="278139"/>
                    <a:pt x="889421" y="221398"/>
                    <a:pt x="922576" y="250661"/>
                  </a:cubicBezTo>
                  <a:cubicBezTo>
                    <a:pt x="1025276" y="202528"/>
                    <a:pt x="1057101" y="157337"/>
                    <a:pt x="1074508" y="185281"/>
                  </a:cubicBezTo>
                  <a:cubicBezTo>
                    <a:pt x="1095073" y="218292"/>
                    <a:pt x="1021882" y="301641"/>
                    <a:pt x="907429" y="376527"/>
                  </a:cubicBezTo>
                  <a:cubicBezTo>
                    <a:pt x="876493" y="426232"/>
                    <a:pt x="815224" y="464844"/>
                    <a:pt x="738846" y="485862"/>
                  </a:cubicBezTo>
                  <a:cubicBezTo>
                    <a:pt x="746838" y="513815"/>
                    <a:pt x="749947" y="537596"/>
                    <a:pt x="746952" y="551558"/>
                  </a:cubicBezTo>
                  <a:lnTo>
                    <a:pt x="764551" y="559154"/>
                  </a:lnTo>
                  <a:lnTo>
                    <a:pt x="824460" y="585010"/>
                  </a:lnTo>
                  <a:lnTo>
                    <a:pt x="760011" y="601117"/>
                  </a:lnTo>
                  <a:lnTo>
                    <a:pt x="752669" y="669017"/>
                  </a:lnTo>
                  <a:lnTo>
                    <a:pt x="720182" y="611072"/>
                  </a:lnTo>
                  <a:lnTo>
                    <a:pt x="665159" y="624826"/>
                  </a:lnTo>
                  <a:lnTo>
                    <a:pt x="693440" y="637032"/>
                  </a:lnTo>
                  <a:lnTo>
                    <a:pt x="628991" y="653139"/>
                  </a:lnTo>
                  <a:lnTo>
                    <a:pt x="621649" y="721038"/>
                  </a:lnTo>
                  <a:lnTo>
                    <a:pt x="589162" y="663094"/>
                  </a:lnTo>
                  <a:lnTo>
                    <a:pt x="524714" y="679203"/>
                  </a:lnTo>
                  <a:lnTo>
                    <a:pt x="569084" y="627284"/>
                  </a:lnTo>
                  <a:lnTo>
                    <a:pt x="587827" y="605350"/>
                  </a:lnTo>
                  <a:cubicBezTo>
                    <a:pt x="571657" y="589954"/>
                    <a:pt x="552994" y="558244"/>
                    <a:pt x="537712" y="519756"/>
                  </a:cubicBezTo>
                  <a:lnTo>
                    <a:pt x="529372" y="495033"/>
                  </a:lnTo>
                  <a:cubicBezTo>
                    <a:pt x="389086" y="478484"/>
                    <a:pt x="283102" y="403077"/>
                    <a:pt x="273198" y="310849"/>
                  </a:cubicBezTo>
                  <a:cubicBezTo>
                    <a:pt x="261574" y="295771"/>
                    <a:pt x="252858" y="278094"/>
                    <a:pt x="245374" y="259245"/>
                  </a:cubicBezTo>
                  <a:lnTo>
                    <a:pt x="241467" y="244639"/>
                  </a:lnTo>
                  <a:lnTo>
                    <a:pt x="0" y="288963"/>
                  </a:lnTo>
                  <a:lnTo>
                    <a:pt x="222729" y="144819"/>
                  </a:lnTo>
                  <a:cubicBezTo>
                    <a:pt x="217656" y="77252"/>
                    <a:pt x="239828" y="22613"/>
                    <a:pt x="283083" y="543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円/楕円 1"/>
            <p:cNvSpPr/>
            <p:nvPr/>
          </p:nvSpPr>
          <p:spPr bwMode="auto">
            <a:xfrm rot="637936">
              <a:off x="6312188" y="2880287"/>
              <a:ext cx="648672" cy="429692"/>
            </a:xfrm>
            <a:custGeom>
              <a:avLst/>
              <a:gdLst/>
              <a:ahLst/>
              <a:cxnLst/>
              <a:rect l="l" t="t" r="r" b="b"/>
              <a:pathLst>
                <a:path w="648672" h="429692">
                  <a:moveTo>
                    <a:pt x="49145" y="142"/>
                  </a:moveTo>
                  <a:cubicBezTo>
                    <a:pt x="74019" y="3154"/>
                    <a:pt x="113039" y="53071"/>
                    <a:pt x="226402" y="59221"/>
                  </a:cubicBezTo>
                  <a:cubicBezTo>
                    <a:pt x="285244" y="62413"/>
                    <a:pt x="324582" y="78920"/>
                    <a:pt x="348647" y="101235"/>
                  </a:cubicBezTo>
                  <a:cubicBezTo>
                    <a:pt x="364242" y="60125"/>
                    <a:pt x="390670" y="30315"/>
                    <a:pt x="417760" y="19857"/>
                  </a:cubicBezTo>
                  <a:cubicBezTo>
                    <a:pt x="428949" y="15537"/>
                    <a:pt x="440251" y="14518"/>
                    <a:pt x="451053" y="17413"/>
                  </a:cubicBezTo>
                  <a:cubicBezTo>
                    <a:pt x="479342" y="24993"/>
                    <a:pt x="497185" y="57528"/>
                    <a:pt x="498943" y="100130"/>
                  </a:cubicBezTo>
                  <a:lnTo>
                    <a:pt x="648672" y="173983"/>
                  </a:lnTo>
                  <a:lnTo>
                    <a:pt x="494512" y="163890"/>
                  </a:lnTo>
                  <a:cubicBezTo>
                    <a:pt x="494718" y="167154"/>
                    <a:pt x="493959" y="170226"/>
                    <a:pt x="493134" y="173305"/>
                  </a:cubicBezTo>
                  <a:cubicBezTo>
                    <a:pt x="492762" y="174694"/>
                    <a:pt x="492379" y="176075"/>
                    <a:pt x="491539" y="177319"/>
                  </a:cubicBezTo>
                  <a:cubicBezTo>
                    <a:pt x="573597" y="204957"/>
                    <a:pt x="610627" y="167521"/>
                    <a:pt x="610627" y="216900"/>
                  </a:cubicBezTo>
                  <a:cubicBezTo>
                    <a:pt x="610628" y="275915"/>
                    <a:pt x="531566" y="323757"/>
                    <a:pt x="434039" y="323757"/>
                  </a:cubicBezTo>
                  <a:lnTo>
                    <a:pt x="391663" y="318580"/>
                  </a:lnTo>
                  <a:cubicBezTo>
                    <a:pt x="362708" y="336579"/>
                    <a:pt x="326471" y="347847"/>
                    <a:pt x="286840" y="352472"/>
                  </a:cubicBezTo>
                  <a:cubicBezTo>
                    <a:pt x="252587" y="356468"/>
                    <a:pt x="219660" y="355053"/>
                    <a:pt x="190329" y="348447"/>
                  </a:cubicBezTo>
                  <a:cubicBezTo>
                    <a:pt x="174755" y="359502"/>
                    <a:pt x="160066" y="366940"/>
                    <a:pt x="149367" y="369299"/>
                  </a:cubicBezTo>
                  <a:lnTo>
                    <a:pt x="152110" y="387210"/>
                  </a:lnTo>
                  <a:lnTo>
                    <a:pt x="158616" y="429692"/>
                  </a:lnTo>
                  <a:lnTo>
                    <a:pt x="129494" y="399700"/>
                  </a:lnTo>
                  <a:lnTo>
                    <a:pt x="92901" y="419911"/>
                  </a:lnTo>
                  <a:lnTo>
                    <a:pt x="111496" y="381165"/>
                  </a:lnTo>
                  <a:lnTo>
                    <a:pt x="82374" y="351174"/>
                  </a:lnTo>
                  <a:lnTo>
                    <a:pt x="122988" y="357219"/>
                  </a:lnTo>
                  <a:lnTo>
                    <a:pt x="135620" y="359099"/>
                  </a:lnTo>
                  <a:cubicBezTo>
                    <a:pt x="137196" y="352667"/>
                    <a:pt x="142993" y="344920"/>
                    <a:pt x="151285" y="336553"/>
                  </a:cubicBezTo>
                  <a:cubicBezTo>
                    <a:pt x="133021" y="330357"/>
                    <a:pt x="117305" y="321195"/>
                    <a:pt x="104503" y="310257"/>
                  </a:cubicBezTo>
                  <a:cubicBezTo>
                    <a:pt x="90296" y="320172"/>
                    <a:pt x="76995" y="326834"/>
                    <a:pt x="66879" y="328338"/>
                  </a:cubicBezTo>
                  <a:lnTo>
                    <a:pt x="69736" y="346998"/>
                  </a:lnTo>
                  <a:lnTo>
                    <a:pt x="76242" y="389480"/>
                  </a:lnTo>
                  <a:lnTo>
                    <a:pt x="47120" y="359488"/>
                  </a:lnTo>
                  <a:lnTo>
                    <a:pt x="10527" y="379699"/>
                  </a:lnTo>
                  <a:lnTo>
                    <a:pt x="29123" y="340953"/>
                  </a:lnTo>
                  <a:lnTo>
                    <a:pt x="0" y="310962"/>
                  </a:lnTo>
                  <a:lnTo>
                    <a:pt x="40615" y="317007"/>
                  </a:lnTo>
                  <a:lnTo>
                    <a:pt x="53966" y="318994"/>
                  </a:lnTo>
                  <a:cubicBezTo>
                    <a:pt x="55614" y="310530"/>
                    <a:pt x="64155" y="299903"/>
                    <a:pt x="76238" y="288617"/>
                  </a:cubicBezTo>
                  <a:cubicBezTo>
                    <a:pt x="32549" y="260652"/>
                    <a:pt x="7604" y="229651"/>
                    <a:pt x="16232" y="211368"/>
                  </a:cubicBezTo>
                  <a:cubicBezTo>
                    <a:pt x="23233" y="196534"/>
                    <a:pt x="35668" y="207114"/>
                    <a:pt x="67080" y="220375"/>
                  </a:cubicBezTo>
                  <a:cubicBezTo>
                    <a:pt x="75021" y="205797"/>
                    <a:pt x="98919" y="209608"/>
                    <a:pt x="136597" y="201596"/>
                  </a:cubicBezTo>
                  <a:cubicBezTo>
                    <a:pt x="46916" y="147541"/>
                    <a:pt x="-1790" y="65569"/>
                    <a:pt x="26757" y="16123"/>
                  </a:cubicBezTo>
                  <a:cubicBezTo>
                    <a:pt x="34135" y="3346"/>
                    <a:pt x="40854" y="-862"/>
                    <a:pt x="49145" y="14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 : 論理積ゲート 98"/>
            <p:cNvSpPr/>
            <p:nvPr/>
          </p:nvSpPr>
          <p:spPr bwMode="auto">
            <a:xfrm rot="4500000">
              <a:off x="7017392" y="3604952"/>
              <a:ext cx="47547" cy="76528"/>
            </a:xfrm>
            <a:prstGeom prst="flowChartDelay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ローチャート : 論理積ゲート 99"/>
            <p:cNvSpPr/>
            <p:nvPr/>
          </p:nvSpPr>
          <p:spPr bwMode="auto">
            <a:xfrm rot="18637936" flipH="1">
              <a:off x="6754813" y="2958174"/>
              <a:ext cx="29921" cy="48158"/>
            </a:xfrm>
            <a:prstGeom prst="flowChartDelay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458670"/>
            <a:ext cx="9952258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気をつけて</a:t>
            </a:r>
            <a:r>
              <a:rPr lang="en-US" altLang="ja-JP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en-US" altLang="ja-JP" sz="48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4517551"/>
            <a:ext cx="9905999" cy="230832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 smtClean="0">
                <a:solidFill>
                  <a:srgbClr val="FFFF00"/>
                </a:solidFill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カラスがゴミを</a:t>
            </a:r>
            <a:endParaRPr lang="en-US" altLang="ja-JP" sz="7200" dirty="0" smtClean="0">
              <a:solidFill>
                <a:srgbClr val="FFFF00"/>
              </a:solidFill>
              <a:effectLst>
                <a:outerShdw blurRad="12700" dist="63500" dir="1800000" algn="tl" rotWithShape="0">
                  <a:prstClr val="black"/>
                </a:outerShdw>
              </a:effectLst>
            </a:endParaRPr>
          </a:p>
          <a:p>
            <a:r>
              <a:rPr lang="ja-JP" altLang="en-US" sz="7200" dirty="0" smtClean="0"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荒らします</a:t>
            </a:r>
            <a:endParaRPr lang="en-US" altLang="ja-JP" sz="7200" dirty="0" smtClean="0">
              <a:effectLst>
                <a:outerShdw blurRad="12700" dist="63500" dir="1800000" algn="tl" rotWithShape="0">
                  <a:prstClr val="black"/>
                </a:outerShdw>
              </a:effectLst>
            </a:endParaRPr>
          </a:p>
        </p:txBody>
      </p:sp>
      <p:grpSp>
        <p:nvGrpSpPr>
          <p:cNvPr id="95" name="グループ化 94"/>
          <p:cNvGrpSpPr/>
          <p:nvPr/>
        </p:nvGrpSpPr>
        <p:grpSpPr>
          <a:xfrm>
            <a:off x="3265244" y="1371385"/>
            <a:ext cx="3364156" cy="2936352"/>
            <a:chOff x="6030211" y="2880287"/>
            <a:chExt cx="1656738" cy="1446058"/>
          </a:xfrm>
        </p:grpSpPr>
        <p:grpSp>
          <p:nvGrpSpPr>
            <p:cNvPr id="96" name="グループ化 95"/>
            <p:cNvGrpSpPr/>
            <p:nvPr/>
          </p:nvGrpSpPr>
          <p:grpSpPr>
            <a:xfrm>
              <a:off x="6030211" y="3426412"/>
              <a:ext cx="713156" cy="824505"/>
              <a:chOff x="2707680" y="3878848"/>
              <a:chExt cx="1603970" cy="1854407"/>
            </a:xfrm>
          </p:grpSpPr>
          <p:grpSp>
            <p:nvGrpSpPr>
              <p:cNvPr id="101" name="グループ化 100"/>
              <p:cNvGrpSpPr/>
              <p:nvPr/>
            </p:nvGrpSpPr>
            <p:grpSpPr>
              <a:xfrm>
                <a:off x="2707680" y="3878848"/>
                <a:ext cx="1603970" cy="1854407"/>
                <a:chOff x="2707680" y="3878848"/>
                <a:chExt cx="1603970" cy="1854406"/>
              </a:xfrm>
            </p:grpSpPr>
            <p:sp>
              <p:nvSpPr>
                <p:cNvPr id="103" name="片側の 2 つの角を丸めた四角形 3"/>
                <p:cNvSpPr/>
                <p:nvPr/>
              </p:nvSpPr>
              <p:spPr>
                <a:xfrm>
                  <a:off x="2707680" y="4057649"/>
                  <a:ext cx="1603970" cy="1675605"/>
                </a:xfrm>
                <a:custGeom>
                  <a:avLst/>
                  <a:gdLst>
                    <a:gd name="connsiteX0" fmla="*/ 462564 w 1584176"/>
                    <a:gd name="connsiteY0" fmla="*/ 0 h 1584176"/>
                    <a:gd name="connsiteX1" fmla="*/ 1121612 w 1584176"/>
                    <a:gd name="connsiteY1" fmla="*/ 0 h 1584176"/>
                    <a:gd name="connsiteX2" fmla="*/ 1584176 w 1584176"/>
                    <a:gd name="connsiteY2" fmla="*/ 462564 h 1584176"/>
                    <a:gd name="connsiteX3" fmla="*/ 1584176 w 1584176"/>
                    <a:gd name="connsiteY3" fmla="*/ 1484912 h 1584176"/>
                    <a:gd name="connsiteX4" fmla="*/ 1484912 w 1584176"/>
                    <a:gd name="connsiteY4" fmla="*/ 1584176 h 1584176"/>
                    <a:gd name="connsiteX5" fmla="*/ 99264 w 1584176"/>
                    <a:gd name="connsiteY5" fmla="*/ 1584176 h 1584176"/>
                    <a:gd name="connsiteX6" fmla="*/ 0 w 1584176"/>
                    <a:gd name="connsiteY6" fmla="*/ 1484912 h 1584176"/>
                    <a:gd name="connsiteX7" fmla="*/ 0 w 1584176"/>
                    <a:gd name="connsiteY7" fmla="*/ 462564 h 1584176"/>
                    <a:gd name="connsiteX8" fmla="*/ 462564 w 1584176"/>
                    <a:gd name="connsiteY8" fmla="*/ 0 h 1584176"/>
                    <a:gd name="connsiteX0" fmla="*/ 519714 w 1641326"/>
                    <a:gd name="connsiteY0" fmla="*/ 0 h 1584176"/>
                    <a:gd name="connsiteX1" fmla="*/ 1178762 w 1641326"/>
                    <a:gd name="connsiteY1" fmla="*/ 0 h 1584176"/>
                    <a:gd name="connsiteX2" fmla="*/ 1641326 w 1641326"/>
                    <a:gd name="connsiteY2" fmla="*/ 462564 h 1584176"/>
                    <a:gd name="connsiteX3" fmla="*/ 1641326 w 1641326"/>
                    <a:gd name="connsiteY3" fmla="*/ 1484912 h 1584176"/>
                    <a:gd name="connsiteX4" fmla="*/ 1542062 w 1641326"/>
                    <a:gd name="connsiteY4" fmla="*/ 1584176 h 1584176"/>
                    <a:gd name="connsiteX5" fmla="*/ 156414 w 1641326"/>
                    <a:gd name="connsiteY5" fmla="*/ 1584176 h 1584176"/>
                    <a:gd name="connsiteX6" fmla="*/ 0 w 1641326"/>
                    <a:gd name="connsiteY6" fmla="*/ 1484912 h 1584176"/>
                    <a:gd name="connsiteX7" fmla="*/ 57150 w 1641326"/>
                    <a:gd name="connsiteY7" fmla="*/ 462564 h 1584176"/>
                    <a:gd name="connsiteX8" fmla="*/ 519714 w 1641326"/>
                    <a:gd name="connsiteY8" fmla="*/ 0 h 1584176"/>
                    <a:gd name="connsiteX0" fmla="*/ 519714 w 1641326"/>
                    <a:gd name="connsiteY0" fmla="*/ 0 h 1622276"/>
                    <a:gd name="connsiteX1" fmla="*/ 1178762 w 1641326"/>
                    <a:gd name="connsiteY1" fmla="*/ 0 h 1622276"/>
                    <a:gd name="connsiteX2" fmla="*/ 1641326 w 1641326"/>
                    <a:gd name="connsiteY2" fmla="*/ 462564 h 1622276"/>
                    <a:gd name="connsiteX3" fmla="*/ 1641326 w 1641326"/>
                    <a:gd name="connsiteY3" fmla="*/ 1484912 h 1622276"/>
                    <a:gd name="connsiteX4" fmla="*/ 1542062 w 1641326"/>
                    <a:gd name="connsiteY4" fmla="*/ 1584176 h 1622276"/>
                    <a:gd name="connsiteX5" fmla="*/ 207214 w 1641326"/>
                    <a:gd name="connsiteY5" fmla="*/ 1622276 h 1622276"/>
                    <a:gd name="connsiteX6" fmla="*/ 0 w 1641326"/>
                    <a:gd name="connsiteY6" fmla="*/ 1484912 h 1622276"/>
                    <a:gd name="connsiteX7" fmla="*/ 57150 w 1641326"/>
                    <a:gd name="connsiteY7" fmla="*/ 462564 h 1622276"/>
                    <a:gd name="connsiteX8" fmla="*/ 519714 w 1641326"/>
                    <a:gd name="connsiteY8" fmla="*/ 0 h 162227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207214 w 1641326"/>
                    <a:gd name="connsiteY5" fmla="*/ 1622276 h 1628626"/>
                    <a:gd name="connsiteX6" fmla="*/ 0 w 1641326"/>
                    <a:gd name="connsiteY6" fmla="*/ 1484912 h 1628626"/>
                    <a:gd name="connsiteX7" fmla="*/ 57150 w 1641326"/>
                    <a:gd name="connsiteY7" fmla="*/ 462564 h 1628626"/>
                    <a:gd name="connsiteX8" fmla="*/ 519714 w 1641326"/>
                    <a:gd name="connsiteY8" fmla="*/ 0 h 162862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917798 w 1641326"/>
                    <a:gd name="connsiteY5" fmla="*/ 1623070 h 1628626"/>
                    <a:gd name="connsiteX6" fmla="*/ 207214 w 1641326"/>
                    <a:gd name="connsiteY6" fmla="*/ 1622276 h 1628626"/>
                    <a:gd name="connsiteX7" fmla="*/ 0 w 1641326"/>
                    <a:gd name="connsiteY7" fmla="*/ 1484912 h 1628626"/>
                    <a:gd name="connsiteX8" fmla="*/ 57150 w 1641326"/>
                    <a:gd name="connsiteY8" fmla="*/ 462564 h 1628626"/>
                    <a:gd name="connsiteX9" fmla="*/ 519714 w 1641326"/>
                    <a:gd name="connsiteY9" fmla="*/ 0 h 1628626"/>
                    <a:gd name="connsiteX0" fmla="*/ 519714 w 1641326"/>
                    <a:gd name="connsiteY0" fmla="*/ 0 h 1692920"/>
                    <a:gd name="connsiteX1" fmla="*/ 1178762 w 1641326"/>
                    <a:gd name="connsiteY1" fmla="*/ 0 h 1692920"/>
                    <a:gd name="connsiteX2" fmla="*/ 1641326 w 1641326"/>
                    <a:gd name="connsiteY2" fmla="*/ 462564 h 1692920"/>
                    <a:gd name="connsiteX3" fmla="*/ 1641326 w 1641326"/>
                    <a:gd name="connsiteY3" fmla="*/ 1484912 h 1692920"/>
                    <a:gd name="connsiteX4" fmla="*/ 1503962 w 1641326"/>
                    <a:gd name="connsiteY4" fmla="*/ 1628626 h 1692920"/>
                    <a:gd name="connsiteX5" fmla="*/ 841598 w 1641326"/>
                    <a:gd name="connsiteY5" fmla="*/ 1692920 h 1692920"/>
                    <a:gd name="connsiteX6" fmla="*/ 207214 w 1641326"/>
                    <a:gd name="connsiteY6" fmla="*/ 1622276 h 1692920"/>
                    <a:gd name="connsiteX7" fmla="*/ 0 w 1641326"/>
                    <a:gd name="connsiteY7" fmla="*/ 1484912 h 1692920"/>
                    <a:gd name="connsiteX8" fmla="*/ 57150 w 1641326"/>
                    <a:gd name="connsiteY8" fmla="*/ 462564 h 1692920"/>
                    <a:gd name="connsiteX9" fmla="*/ 519714 w 1641326"/>
                    <a:gd name="connsiteY9" fmla="*/ 0 h 1692920"/>
                    <a:gd name="connsiteX0" fmla="*/ 519714 w 1641326"/>
                    <a:gd name="connsiteY0" fmla="*/ 0 h 1697585"/>
                    <a:gd name="connsiteX1" fmla="*/ 1178762 w 1641326"/>
                    <a:gd name="connsiteY1" fmla="*/ 0 h 1697585"/>
                    <a:gd name="connsiteX2" fmla="*/ 1641326 w 1641326"/>
                    <a:gd name="connsiteY2" fmla="*/ 462564 h 1697585"/>
                    <a:gd name="connsiteX3" fmla="*/ 1641326 w 1641326"/>
                    <a:gd name="connsiteY3" fmla="*/ 1484912 h 1697585"/>
                    <a:gd name="connsiteX4" fmla="*/ 1503962 w 1641326"/>
                    <a:gd name="connsiteY4" fmla="*/ 1628626 h 1697585"/>
                    <a:gd name="connsiteX5" fmla="*/ 841598 w 1641326"/>
                    <a:gd name="connsiteY5" fmla="*/ 1692920 h 1697585"/>
                    <a:gd name="connsiteX6" fmla="*/ 207214 w 1641326"/>
                    <a:gd name="connsiteY6" fmla="*/ 1622276 h 1697585"/>
                    <a:gd name="connsiteX7" fmla="*/ 0 w 1641326"/>
                    <a:gd name="connsiteY7" fmla="*/ 1484912 h 1697585"/>
                    <a:gd name="connsiteX8" fmla="*/ 57150 w 1641326"/>
                    <a:gd name="connsiteY8" fmla="*/ 462564 h 1697585"/>
                    <a:gd name="connsiteX9" fmla="*/ 519714 w 1641326"/>
                    <a:gd name="connsiteY9" fmla="*/ 0 h 1697585"/>
                    <a:gd name="connsiteX0" fmla="*/ 519714 w 1641326"/>
                    <a:gd name="connsiteY0" fmla="*/ 0 h 1694234"/>
                    <a:gd name="connsiteX1" fmla="*/ 1178762 w 1641326"/>
                    <a:gd name="connsiteY1" fmla="*/ 0 h 1694234"/>
                    <a:gd name="connsiteX2" fmla="*/ 1641326 w 1641326"/>
                    <a:gd name="connsiteY2" fmla="*/ 462564 h 1694234"/>
                    <a:gd name="connsiteX3" fmla="*/ 1641326 w 1641326"/>
                    <a:gd name="connsiteY3" fmla="*/ 1484912 h 1694234"/>
                    <a:gd name="connsiteX4" fmla="*/ 1503962 w 1641326"/>
                    <a:gd name="connsiteY4" fmla="*/ 1628626 h 1694234"/>
                    <a:gd name="connsiteX5" fmla="*/ 841598 w 1641326"/>
                    <a:gd name="connsiteY5" fmla="*/ 1692920 h 1694234"/>
                    <a:gd name="connsiteX6" fmla="*/ 207214 w 1641326"/>
                    <a:gd name="connsiteY6" fmla="*/ 1622276 h 1694234"/>
                    <a:gd name="connsiteX7" fmla="*/ 0 w 1641326"/>
                    <a:gd name="connsiteY7" fmla="*/ 1484912 h 1694234"/>
                    <a:gd name="connsiteX8" fmla="*/ 57150 w 1641326"/>
                    <a:gd name="connsiteY8" fmla="*/ 462564 h 1694234"/>
                    <a:gd name="connsiteX9" fmla="*/ 519714 w 1641326"/>
                    <a:gd name="connsiteY9" fmla="*/ 0 h 1694234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694185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694185 w 1641326"/>
                    <a:gd name="connsiteY9" fmla="*/ 0 h 1693319"/>
                    <a:gd name="connsiteX0" fmla="*/ 694185 w 1641326"/>
                    <a:gd name="connsiteY0" fmla="*/ 6710 h 1700029"/>
                    <a:gd name="connsiteX1" fmla="*/ 1044553 w 1641326"/>
                    <a:gd name="connsiteY1" fmla="*/ 0 h 1700029"/>
                    <a:gd name="connsiteX2" fmla="*/ 1641326 w 1641326"/>
                    <a:gd name="connsiteY2" fmla="*/ 469274 h 1700029"/>
                    <a:gd name="connsiteX3" fmla="*/ 1641326 w 1641326"/>
                    <a:gd name="connsiteY3" fmla="*/ 1491622 h 1700029"/>
                    <a:gd name="connsiteX4" fmla="*/ 1503962 w 1641326"/>
                    <a:gd name="connsiteY4" fmla="*/ 1635336 h 1700029"/>
                    <a:gd name="connsiteX5" fmla="*/ 841598 w 1641326"/>
                    <a:gd name="connsiteY5" fmla="*/ 1699630 h 1700029"/>
                    <a:gd name="connsiteX6" fmla="*/ 140109 w 1641326"/>
                    <a:gd name="connsiteY6" fmla="*/ 1622276 h 1700029"/>
                    <a:gd name="connsiteX7" fmla="*/ 0 w 1641326"/>
                    <a:gd name="connsiteY7" fmla="*/ 1491622 h 1700029"/>
                    <a:gd name="connsiteX8" fmla="*/ 57150 w 1641326"/>
                    <a:gd name="connsiteY8" fmla="*/ 469274 h 1700029"/>
                    <a:gd name="connsiteX9" fmla="*/ 694185 w 1641326"/>
                    <a:gd name="connsiteY9" fmla="*/ 6710 h 1700029"/>
                    <a:gd name="connsiteX0" fmla="*/ 694185 w 1695009"/>
                    <a:gd name="connsiteY0" fmla="*/ 6710 h 1700029"/>
                    <a:gd name="connsiteX1" fmla="*/ 1044553 w 1695009"/>
                    <a:gd name="connsiteY1" fmla="*/ 0 h 1700029"/>
                    <a:gd name="connsiteX2" fmla="*/ 1641326 w 1695009"/>
                    <a:gd name="connsiteY2" fmla="*/ 469274 h 1700029"/>
                    <a:gd name="connsiteX3" fmla="*/ 1695009 w 1695009"/>
                    <a:gd name="connsiteY3" fmla="*/ 1491622 h 1700029"/>
                    <a:gd name="connsiteX4" fmla="*/ 1503962 w 1695009"/>
                    <a:gd name="connsiteY4" fmla="*/ 1635336 h 1700029"/>
                    <a:gd name="connsiteX5" fmla="*/ 841598 w 1695009"/>
                    <a:gd name="connsiteY5" fmla="*/ 1699630 h 1700029"/>
                    <a:gd name="connsiteX6" fmla="*/ 140109 w 1695009"/>
                    <a:gd name="connsiteY6" fmla="*/ 1622276 h 1700029"/>
                    <a:gd name="connsiteX7" fmla="*/ 0 w 1695009"/>
                    <a:gd name="connsiteY7" fmla="*/ 1491622 h 1700029"/>
                    <a:gd name="connsiteX8" fmla="*/ 57150 w 1695009"/>
                    <a:gd name="connsiteY8" fmla="*/ 469274 h 1700029"/>
                    <a:gd name="connsiteX9" fmla="*/ 694185 w 1695009"/>
                    <a:gd name="connsiteY9" fmla="*/ 6710 h 1700029"/>
                    <a:gd name="connsiteX0" fmla="*/ 694185 w 1695009"/>
                    <a:gd name="connsiteY0" fmla="*/ 6710 h 1699663"/>
                    <a:gd name="connsiteX1" fmla="*/ 1044553 w 1695009"/>
                    <a:gd name="connsiteY1" fmla="*/ 0 h 1699663"/>
                    <a:gd name="connsiteX2" fmla="*/ 1641326 w 1695009"/>
                    <a:gd name="connsiteY2" fmla="*/ 469274 h 1699663"/>
                    <a:gd name="connsiteX3" fmla="*/ 1695009 w 1695009"/>
                    <a:gd name="connsiteY3" fmla="*/ 1491622 h 1699663"/>
                    <a:gd name="connsiteX4" fmla="*/ 1557645 w 1695009"/>
                    <a:gd name="connsiteY4" fmla="*/ 1615205 h 1699663"/>
                    <a:gd name="connsiteX5" fmla="*/ 841598 w 1695009"/>
                    <a:gd name="connsiteY5" fmla="*/ 1699630 h 1699663"/>
                    <a:gd name="connsiteX6" fmla="*/ 140109 w 1695009"/>
                    <a:gd name="connsiteY6" fmla="*/ 1622276 h 1699663"/>
                    <a:gd name="connsiteX7" fmla="*/ 0 w 1695009"/>
                    <a:gd name="connsiteY7" fmla="*/ 1491622 h 1699663"/>
                    <a:gd name="connsiteX8" fmla="*/ 57150 w 1695009"/>
                    <a:gd name="connsiteY8" fmla="*/ 469274 h 1699663"/>
                    <a:gd name="connsiteX9" fmla="*/ 694185 w 1695009"/>
                    <a:gd name="connsiteY9" fmla="*/ 6710 h 1699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009" h="1699663">
                      <a:moveTo>
                        <a:pt x="694185" y="6710"/>
                      </a:moveTo>
                      <a:lnTo>
                        <a:pt x="1044553" y="0"/>
                      </a:lnTo>
                      <a:cubicBezTo>
                        <a:pt x="1300020" y="0"/>
                        <a:pt x="1641326" y="213807"/>
                        <a:pt x="1641326" y="469274"/>
                      </a:cubicBezTo>
                      <a:lnTo>
                        <a:pt x="1695009" y="1491622"/>
                      </a:lnTo>
                      <a:cubicBezTo>
                        <a:pt x="1695009" y="1546444"/>
                        <a:pt x="1639308" y="1568232"/>
                        <a:pt x="1557645" y="1615205"/>
                      </a:cubicBezTo>
                      <a:cubicBezTo>
                        <a:pt x="1350277" y="1676899"/>
                        <a:pt x="1077854" y="1698452"/>
                        <a:pt x="841598" y="1699630"/>
                      </a:cubicBezTo>
                      <a:cubicBezTo>
                        <a:pt x="605342" y="1700808"/>
                        <a:pt x="280375" y="1670365"/>
                        <a:pt x="140109" y="1622276"/>
                      </a:cubicBezTo>
                      <a:cubicBezTo>
                        <a:pt x="58445" y="1588724"/>
                        <a:pt x="0" y="1546444"/>
                        <a:pt x="0" y="1491622"/>
                      </a:cubicBezTo>
                      <a:cubicBezTo>
                        <a:pt x="0" y="1150839"/>
                        <a:pt x="57150" y="810057"/>
                        <a:pt x="57150" y="469274"/>
                      </a:cubicBezTo>
                      <a:cubicBezTo>
                        <a:pt x="57150" y="213807"/>
                        <a:pt x="438718" y="6710"/>
                        <a:pt x="694185" y="6710"/>
                      </a:cubicBezTo>
                      <a:close/>
                    </a:path>
                  </a:pathLst>
                </a:cu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" name="円/楕円 103"/>
                <p:cNvSpPr/>
                <p:nvPr/>
              </p:nvSpPr>
              <p:spPr>
                <a:xfrm>
                  <a:off x="3364370" y="4057650"/>
                  <a:ext cx="299580" cy="145472"/>
                </a:xfrm>
                <a:prstGeom prst="ellipse">
                  <a:avLst/>
                </a:pr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5" name="グループ化 104"/>
                <p:cNvGrpSpPr/>
                <p:nvPr/>
              </p:nvGrpSpPr>
              <p:grpSpPr>
                <a:xfrm rot="900000">
                  <a:off x="2966554" y="3878848"/>
                  <a:ext cx="527298" cy="216146"/>
                  <a:chOff x="2965624" y="3897485"/>
                  <a:chExt cx="527298" cy="216146"/>
                </a:xfrm>
              </p:grpSpPr>
              <p:sp>
                <p:nvSpPr>
                  <p:cNvPr id="110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1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6" name="グループ化 105"/>
                <p:cNvGrpSpPr/>
                <p:nvPr/>
              </p:nvGrpSpPr>
              <p:grpSpPr>
                <a:xfrm rot="20700000" flipH="1">
                  <a:off x="3499954" y="3878848"/>
                  <a:ext cx="527298" cy="216146"/>
                  <a:chOff x="2965624" y="3897485"/>
                  <a:chExt cx="527298" cy="216146"/>
                </a:xfrm>
              </p:grpSpPr>
              <p:sp>
                <p:nvSpPr>
                  <p:cNvPr id="108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7" name="円/楕円 106"/>
                <p:cNvSpPr/>
                <p:nvPr/>
              </p:nvSpPr>
              <p:spPr>
                <a:xfrm>
                  <a:off x="3426844" y="3941917"/>
                  <a:ext cx="168126" cy="186664"/>
                </a:xfrm>
                <a:prstGeom prst="ellipse">
                  <a:avLst/>
                </a:pr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2" name="テキスト ボックス 101"/>
              <p:cNvSpPr txBox="1"/>
              <p:nvPr/>
            </p:nvSpPr>
            <p:spPr>
              <a:xfrm>
                <a:off x="2999780" y="4638437"/>
                <a:ext cx="1019770" cy="684654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ゴミ</a:t>
                </a:r>
              </a:p>
            </p:txBody>
          </p:sp>
        </p:grpSp>
        <p:sp>
          <p:nvSpPr>
            <p:cNvPr id="97" name="円/楕円 1"/>
            <p:cNvSpPr/>
            <p:nvPr/>
          </p:nvSpPr>
          <p:spPr bwMode="auto">
            <a:xfrm rot="1299342">
              <a:off x="6608986" y="3605307"/>
              <a:ext cx="1077963" cy="721038"/>
            </a:xfrm>
            <a:custGeom>
              <a:avLst/>
              <a:gdLst/>
              <a:ahLst/>
              <a:cxnLst/>
              <a:rect l="l" t="t" r="r" b="b"/>
              <a:pathLst>
                <a:path w="1077963" h="721038">
                  <a:moveTo>
                    <a:pt x="596089" y="503087"/>
                  </a:moveTo>
                  <a:cubicBezTo>
                    <a:pt x="612522" y="545568"/>
                    <a:pt x="619911" y="584196"/>
                    <a:pt x="616367" y="603768"/>
                  </a:cubicBezTo>
                  <a:lnTo>
                    <a:pt x="633530" y="611175"/>
                  </a:lnTo>
                  <a:lnTo>
                    <a:pt x="659744" y="622489"/>
                  </a:lnTo>
                  <a:lnTo>
                    <a:pt x="700104" y="575262"/>
                  </a:lnTo>
                  <a:lnTo>
                    <a:pt x="718655" y="553553"/>
                  </a:lnTo>
                  <a:cubicBezTo>
                    <a:pt x="707042" y="542319"/>
                    <a:pt x="694257" y="522416"/>
                    <a:pt x="682448" y="497593"/>
                  </a:cubicBezTo>
                  <a:cubicBezTo>
                    <a:pt x="657350" y="502018"/>
                    <a:pt x="631045" y="504041"/>
                    <a:pt x="603988" y="504041"/>
                  </a:cubicBezTo>
                  <a:close/>
                  <a:moveTo>
                    <a:pt x="283083" y="5438"/>
                  </a:moveTo>
                  <a:cubicBezTo>
                    <a:pt x="339577" y="-16993"/>
                    <a:pt x="413740" y="31746"/>
                    <a:pt x="460134" y="118829"/>
                  </a:cubicBezTo>
                  <a:cubicBezTo>
                    <a:pt x="503060" y="122126"/>
                    <a:pt x="553252" y="138444"/>
                    <a:pt x="610732" y="172429"/>
                  </a:cubicBezTo>
                  <a:cubicBezTo>
                    <a:pt x="789523" y="278139"/>
                    <a:pt x="889421" y="221398"/>
                    <a:pt x="922576" y="250661"/>
                  </a:cubicBezTo>
                  <a:cubicBezTo>
                    <a:pt x="1025276" y="202528"/>
                    <a:pt x="1057101" y="157337"/>
                    <a:pt x="1074508" y="185281"/>
                  </a:cubicBezTo>
                  <a:cubicBezTo>
                    <a:pt x="1095073" y="218292"/>
                    <a:pt x="1021882" y="301641"/>
                    <a:pt x="907429" y="376527"/>
                  </a:cubicBezTo>
                  <a:cubicBezTo>
                    <a:pt x="876493" y="426232"/>
                    <a:pt x="815224" y="464844"/>
                    <a:pt x="738846" y="485862"/>
                  </a:cubicBezTo>
                  <a:cubicBezTo>
                    <a:pt x="746838" y="513815"/>
                    <a:pt x="749947" y="537596"/>
                    <a:pt x="746952" y="551558"/>
                  </a:cubicBezTo>
                  <a:lnTo>
                    <a:pt x="764551" y="559154"/>
                  </a:lnTo>
                  <a:lnTo>
                    <a:pt x="824460" y="585010"/>
                  </a:lnTo>
                  <a:lnTo>
                    <a:pt x="760011" y="601117"/>
                  </a:lnTo>
                  <a:lnTo>
                    <a:pt x="752669" y="669017"/>
                  </a:lnTo>
                  <a:lnTo>
                    <a:pt x="720182" y="611072"/>
                  </a:lnTo>
                  <a:lnTo>
                    <a:pt x="665159" y="624826"/>
                  </a:lnTo>
                  <a:lnTo>
                    <a:pt x="693440" y="637032"/>
                  </a:lnTo>
                  <a:lnTo>
                    <a:pt x="628991" y="653139"/>
                  </a:lnTo>
                  <a:lnTo>
                    <a:pt x="621649" y="721038"/>
                  </a:lnTo>
                  <a:lnTo>
                    <a:pt x="589162" y="663094"/>
                  </a:lnTo>
                  <a:lnTo>
                    <a:pt x="524714" y="679203"/>
                  </a:lnTo>
                  <a:lnTo>
                    <a:pt x="569084" y="627284"/>
                  </a:lnTo>
                  <a:lnTo>
                    <a:pt x="587827" y="605350"/>
                  </a:lnTo>
                  <a:cubicBezTo>
                    <a:pt x="571657" y="589954"/>
                    <a:pt x="552994" y="558244"/>
                    <a:pt x="537712" y="519756"/>
                  </a:cubicBezTo>
                  <a:lnTo>
                    <a:pt x="529372" y="495033"/>
                  </a:lnTo>
                  <a:cubicBezTo>
                    <a:pt x="389086" y="478484"/>
                    <a:pt x="283102" y="403077"/>
                    <a:pt x="273198" y="310849"/>
                  </a:cubicBezTo>
                  <a:cubicBezTo>
                    <a:pt x="261574" y="295771"/>
                    <a:pt x="252858" y="278094"/>
                    <a:pt x="245374" y="259245"/>
                  </a:cubicBezTo>
                  <a:lnTo>
                    <a:pt x="241467" y="244639"/>
                  </a:lnTo>
                  <a:lnTo>
                    <a:pt x="0" y="288963"/>
                  </a:lnTo>
                  <a:lnTo>
                    <a:pt x="222729" y="144819"/>
                  </a:lnTo>
                  <a:cubicBezTo>
                    <a:pt x="217656" y="77252"/>
                    <a:pt x="239828" y="22613"/>
                    <a:pt x="283083" y="543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円/楕円 1"/>
            <p:cNvSpPr/>
            <p:nvPr/>
          </p:nvSpPr>
          <p:spPr bwMode="auto">
            <a:xfrm rot="637936">
              <a:off x="6312188" y="2880287"/>
              <a:ext cx="648672" cy="429692"/>
            </a:xfrm>
            <a:custGeom>
              <a:avLst/>
              <a:gdLst/>
              <a:ahLst/>
              <a:cxnLst/>
              <a:rect l="l" t="t" r="r" b="b"/>
              <a:pathLst>
                <a:path w="648672" h="429692">
                  <a:moveTo>
                    <a:pt x="49145" y="142"/>
                  </a:moveTo>
                  <a:cubicBezTo>
                    <a:pt x="74019" y="3154"/>
                    <a:pt x="113039" y="53071"/>
                    <a:pt x="226402" y="59221"/>
                  </a:cubicBezTo>
                  <a:cubicBezTo>
                    <a:pt x="285244" y="62413"/>
                    <a:pt x="324582" y="78920"/>
                    <a:pt x="348647" y="101235"/>
                  </a:cubicBezTo>
                  <a:cubicBezTo>
                    <a:pt x="364242" y="60125"/>
                    <a:pt x="390670" y="30315"/>
                    <a:pt x="417760" y="19857"/>
                  </a:cubicBezTo>
                  <a:cubicBezTo>
                    <a:pt x="428949" y="15537"/>
                    <a:pt x="440251" y="14518"/>
                    <a:pt x="451053" y="17413"/>
                  </a:cubicBezTo>
                  <a:cubicBezTo>
                    <a:pt x="479342" y="24993"/>
                    <a:pt x="497185" y="57528"/>
                    <a:pt x="498943" y="100130"/>
                  </a:cubicBezTo>
                  <a:lnTo>
                    <a:pt x="648672" y="173983"/>
                  </a:lnTo>
                  <a:lnTo>
                    <a:pt x="494512" y="163890"/>
                  </a:lnTo>
                  <a:cubicBezTo>
                    <a:pt x="494718" y="167154"/>
                    <a:pt x="493959" y="170226"/>
                    <a:pt x="493134" y="173305"/>
                  </a:cubicBezTo>
                  <a:cubicBezTo>
                    <a:pt x="492762" y="174694"/>
                    <a:pt x="492379" y="176075"/>
                    <a:pt x="491539" y="177319"/>
                  </a:cubicBezTo>
                  <a:cubicBezTo>
                    <a:pt x="573597" y="204957"/>
                    <a:pt x="610627" y="167521"/>
                    <a:pt x="610627" y="216900"/>
                  </a:cubicBezTo>
                  <a:cubicBezTo>
                    <a:pt x="610628" y="275915"/>
                    <a:pt x="531566" y="323757"/>
                    <a:pt x="434039" y="323757"/>
                  </a:cubicBezTo>
                  <a:lnTo>
                    <a:pt x="391663" y="318580"/>
                  </a:lnTo>
                  <a:cubicBezTo>
                    <a:pt x="362708" y="336579"/>
                    <a:pt x="326471" y="347847"/>
                    <a:pt x="286840" y="352472"/>
                  </a:cubicBezTo>
                  <a:cubicBezTo>
                    <a:pt x="252587" y="356468"/>
                    <a:pt x="219660" y="355053"/>
                    <a:pt x="190329" y="348447"/>
                  </a:cubicBezTo>
                  <a:cubicBezTo>
                    <a:pt x="174755" y="359502"/>
                    <a:pt x="160066" y="366940"/>
                    <a:pt x="149367" y="369299"/>
                  </a:cubicBezTo>
                  <a:lnTo>
                    <a:pt x="152110" y="387210"/>
                  </a:lnTo>
                  <a:lnTo>
                    <a:pt x="158616" y="429692"/>
                  </a:lnTo>
                  <a:lnTo>
                    <a:pt x="129494" y="399700"/>
                  </a:lnTo>
                  <a:lnTo>
                    <a:pt x="92901" y="419911"/>
                  </a:lnTo>
                  <a:lnTo>
                    <a:pt x="111496" y="381165"/>
                  </a:lnTo>
                  <a:lnTo>
                    <a:pt x="82374" y="351174"/>
                  </a:lnTo>
                  <a:lnTo>
                    <a:pt x="122988" y="357219"/>
                  </a:lnTo>
                  <a:lnTo>
                    <a:pt x="135620" y="359099"/>
                  </a:lnTo>
                  <a:cubicBezTo>
                    <a:pt x="137196" y="352667"/>
                    <a:pt x="142993" y="344920"/>
                    <a:pt x="151285" y="336553"/>
                  </a:cubicBezTo>
                  <a:cubicBezTo>
                    <a:pt x="133021" y="330357"/>
                    <a:pt x="117305" y="321195"/>
                    <a:pt x="104503" y="310257"/>
                  </a:cubicBezTo>
                  <a:cubicBezTo>
                    <a:pt x="90296" y="320172"/>
                    <a:pt x="76995" y="326834"/>
                    <a:pt x="66879" y="328338"/>
                  </a:cubicBezTo>
                  <a:lnTo>
                    <a:pt x="69736" y="346998"/>
                  </a:lnTo>
                  <a:lnTo>
                    <a:pt x="76242" y="389480"/>
                  </a:lnTo>
                  <a:lnTo>
                    <a:pt x="47120" y="359488"/>
                  </a:lnTo>
                  <a:lnTo>
                    <a:pt x="10527" y="379699"/>
                  </a:lnTo>
                  <a:lnTo>
                    <a:pt x="29123" y="340953"/>
                  </a:lnTo>
                  <a:lnTo>
                    <a:pt x="0" y="310962"/>
                  </a:lnTo>
                  <a:lnTo>
                    <a:pt x="40615" y="317007"/>
                  </a:lnTo>
                  <a:lnTo>
                    <a:pt x="53966" y="318994"/>
                  </a:lnTo>
                  <a:cubicBezTo>
                    <a:pt x="55614" y="310530"/>
                    <a:pt x="64155" y="299903"/>
                    <a:pt x="76238" y="288617"/>
                  </a:cubicBezTo>
                  <a:cubicBezTo>
                    <a:pt x="32549" y="260652"/>
                    <a:pt x="7604" y="229651"/>
                    <a:pt x="16232" y="211368"/>
                  </a:cubicBezTo>
                  <a:cubicBezTo>
                    <a:pt x="23233" y="196534"/>
                    <a:pt x="35668" y="207114"/>
                    <a:pt x="67080" y="220375"/>
                  </a:cubicBezTo>
                  <a:cubicBezTo>
                    <a:pt x="75021" y="205797"/>
                    <a:pt x="98919" y="209608"/>
                    <a:pt x="136597" y="201596"/>
                  </a:cubicBezTo>
                  <a:cubicBezTo>
                    <a:pt x="46916" y="147541"/>
                    <a:pt x="-1790" y="65569"/>
                    <a:pt x="26757" y="16123"/>
                  </a:cubicBezTo>
                  <a:cubicBezTo>
                    <a:pt x="34135" y="3346"/>
                    <a:pt x="40854" y="-862"/>
                    <a:pt x="49145" y="14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 : 論理積ゲート 98"/>
            <p:cNvSpPr/>
            <p:nvPr/>
          </p:nvSpPr>
          <p:spPr bwMode="auto">
            <a:xfrm rot="4500000">
              <a:off x="7017392" y="3604952"/>
              <a:ext cx="47547" cy="76528"/>
            </a:xfrm>
            <a:prstGeom prst="flowChartDelay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ローチャート : 論理積ゲート 99"/>
            <p:cNvSpPr/>
            <p:nvPr/>
          </p:nvSpPr>
          <p:spPr bwMode="auto">
            <a:xfrm rot="18637936" flipH="1">
              <a:off x="6754813" y="2958174"/>
              <a:ext cx="29921" cy="48158"/>
            </a:xfrm>
            <a:prstGeom prst="flowChartDelay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0978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pop599_カラスがゴミを荒らします</dc:title>
  <dc:subject>pop599_カラスがゴミを荒らします</dc:subject>
  <dc:creator>http://www.digipot.net</dc:creator>
  <cp:lastModifiedBy/>
  <cp:revision>1</cp:revision>
  <dcterms:created xsi:type="dcterms:W3CDTF">2014-12-04T06:28:23Z</dcterms:created>
  <dcterms:modified xsi:type="dcterms:W3CDTF">2015-07-25T05:54:14Z</dcterms:modified>
  <cp:version>1</cp:version>
</cp:coreProperties>
</file>