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8" r:id="rId5"/>
    <p:sldId id="267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92" y="-2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200876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solidFill>
                  <a:srgbClr val="FFFF00"/>
                </a:solidFill>
              </a:rPr>
              <a:t>ゴミネット内に</a:t>
            </a:r>
            <a:endParaRPr lang="en-US" altLang="ja-JP" sz="9800" dirty="0" smtClean="0">
              <a:solidFill>
                <a:srgbClr val="FFFF00"/>
              </a:solidFill>
            </a:endParaRPr>
          </a:p>
          <a:p>
            <a:r>
              <a:rPr lang="ja-JP" altLang="en-US" sz="9800" dirty="0" smtClean="0"/>
              <a:t>捨てて</a:t>
            </a:r>
            <a:r>
              <a:rPr lang="ja-JP" altLang="en-US" sz="9800" dirty="0"/>
              <a:t>下さい</a:t>
            </a:r>
            <a:endParaRPr lang="en-US" altLang="ja-JP" sz="9800" dirty="0" smtClean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200876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ゴミネット内に</a:t>
            </a:r>
            <a:endParaRPr lang="en-US" altLang="ja-JP" sz="98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9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捨てて</a:t>
            </a:r>
            <a:r>
              <a:rPr lang="ja-JP" altLang="en-US" sz="9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下さい</a:t>
            </a:r>
            <a:endParaRPr lang="en-US" altLang="ja-JP" sz="98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501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593685" y="2522730"/>
            <a:ext cx="5580620" cy="4541006"/>
            <a:chOff x="272480" y="2789082"/>
            <a:chExt cx="1890209" cy="1538082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80" name="グループ化 79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2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82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4" name="グループ化 83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5" name="グループ化 84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円/楕円 85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9" name="グループ化 68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71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3" name="グループ化 72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8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4" name="グループ化 73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6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5" name="円/楕円 74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58" name="グループ化 57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0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2" name="グループ化 61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3" name="グループ化 62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4" name="円/楕円 63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" name="テキスト ボックス 58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43" name="グループ化 42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44" name="ドーナツ 43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ドーナツ 44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ドーナツ 45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" name="グループ化 46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2" name="ドーナツ 51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ドーナツ 52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ドーナツ 53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ドーナツ 47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ドーナツ 48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ドーナツ 49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ドーナツ 50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1" y="6825875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72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593685" y="1641385"/>
            <a:ext cx="5580620" cy="4541006"/>
            <a:chOff x="272480" y="2789082"/>
            <a:chExt cx="1890209" cy="1538082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" name="円/楕円 8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7" name="グループ化 8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" name="グループ化 8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9" name="円/楕円 8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4" name="テキスト ボックス 8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2" name="グループ化 71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74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5" name="円/楕円 74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6" name="グループ化 75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7" name="グループ化 76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8" name="円/楕円 77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3" name="テキスト ボックス 72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1" name="グループ化 60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3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5" name="グループ化 64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6" name="グループ化 65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8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9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7" name="円/楕円 66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45" name="グループ化 44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46" name="ドーナツ 45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ドーナツ 46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ドーナツ 47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5" name="ドーナツ 54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ドーナツ 55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ドーナツ 56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ドーナツ 49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ドーナツ 51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ドーナツ 53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22992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ルールを守ろう！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" y="7342911"/>
            <a:ext cx="6858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66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66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66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66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593685" y="2505578"/>
            <a:ext cx="5580620" cy="4541006"/>
            <a:chOff x="272480" y="2789082"/>
            <a:chExt cx="1890209" cy="1538082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8" name="グループ化 77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0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80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2" name="グループ化 81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" name="グループ化 82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" name="円/楕円 83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テキスト ボックス 78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9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1" name="グループ化 70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6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2" name="グループ化 71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4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5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円/楕円 72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テキスト ボックス 67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58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0" name="グループ化 59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グループ化 60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2" name="円/楕円 61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34" name="グループ化 33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35" name="ドーナツ 34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ドーナツ 35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ドーナツ 36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0" name="ドーナツ 49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ドーナツ 50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ドーナツ 51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ドーナツ 45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ドーナツ 46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ドーナツ 47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ドーナツ 48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47866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" y="7342911"/>
            <a:ext cx="6858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66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66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66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66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593685" y="2505578"/>
            <a:ext cx="5580620" cy="4541006"/>
            <a:chOff x="272480" y="2789082"/>
            <a:chExt cx="1890209" cy="1538082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8" name="グループ化 77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0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80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2" name="グループ化 81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3" name="グループ化 82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4" name="円/楕円 83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テキスト ボックス 78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7" name="グループ化 66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9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1" name="グループ化 70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6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2" name="グループ化 71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4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5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円/楕円 72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テキスト ボックス 67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56" name="グループ化 55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58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0" name="グループ化 59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グループ化 60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2" name="円/楕円 61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34" name="グループ化 33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35" name="ドーナツ 34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ドーナツ 35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ドーナツ 36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0" name="ドーナツ 49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ドーナツ 50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ドーナツ 51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ドーナツ 45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ドーナツ 46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ドーナツ 47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ドーナツ 48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79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pop598_ゴミネット内に捨てて下さい</dc:title>
  <dc:subject>pop598_ゴミネット内に捨てて下さい</dc:subject>
  <dc:creator>http://www.digipot.net</dc:creator>
  <cp:lastModifiedBy/>
  <cp:revision>1</cp:revision>
  <dcterms:created xsi:type="dcterms:W3CDTF">2014-12-04T06:28:15Z</dcterms:created>
  <dcterms:modified xsi:type="dcterms:W3CDTF">2015-07-25T05:49:51Z</dcterms:modified>
  <cp:version>1</cp:version>
</cp:coreProperties>
</file>