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5" r:id="rId3"/>
    <p:sldId id="273" r:id="rId4"/>
    <p:sldId id="282" r:id="rId5"/>
    <p:sldId id="283" r:id="rId6"/>
    <p:sldId id="28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240" y="-2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53825"/>
            <a:ext cx="9905999" cy="310854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ゴミネット内に</a:t>
            </a:r>
            <a:endParaRPr lang="en-US" altLang="ja-JP" sz="98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98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捨てて</a:t>
            </a:r>
            <a:r>
              <a:rPr lang="ja-JP" altLang="en-US" sz="9800" dirty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下さい</a:t>
            </a:r>
            <a:endParaRPr lang="en-US" altLang="ja-JP" sz="98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1853825"/>
            <a:ext cx="9905999" cy="310854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ゴミネット内に</a:t>
            </a:r>
            <a:endParaRPr lang="en-US" altLang="ja-JP" sz="9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9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捨てて</a:t>
            </a:r>
            <a:r>
              <a:rPr lang="ja-JP" altLang="en-US" sz="9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下さい</a:t>
            </a:r>
            <a:endParaRPr lang="en-US" altLang="ja-JP" sz="9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027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グループ化 100"/>
          <p:cNvGrpSpPr/>
          <p:nvPr/>
        </p:nvGrpSpPr>
        <p:grpSpPr>
          <a:xfrm>
            <a:off x="2072680" y="1223755"/>
            <a:ext cx="5580620" cy="4541006"/>
            <a:chOff x="272480" y="2789082"/>
            <a:chExt cx="1890209" cy="1538082"/>
          </a:xfrm>
        </p:grpSpPr>
        <p:grpSp>
          <p:nvGrpSpPr>
            <p:cNvPr id="102" name="グループ化 101"/>
            <p:cNvGrpSpPr/>
            <p:nvPr/>
          </p:nvGrpSpPr>
          <p:grpSpPr>
            <a:xfrm>
              <a:off x="452728" y="3109904"/>
              <a:ext cx="1566596" cy="1108985"/>
              <a:chOff x="409474" y="3554503"/>
              <a:chExt cx="1566596" cy="1108985"/>
            </a:xfrm>
          </p:grpSpPr>
          <p:grpSp>
            <p:nvGrpSpPr>
              <p:cNvPr id="115" name="グループ化 114"/>
              <p:cNvGrpSpPr/>
              <p:nvPr/>
            </p:nvGrpSpPr>
            <p:grpSpPr>
              <a:xfrm>
                <a:off x="40947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140" name="グループ化 139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142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" name="円/楕円 142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4" name="グループ化 143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49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50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45" name="グループ化 144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47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8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46" name="円/楕円 145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1" name="テキスト ボックス 140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116" name="グループ化 115"/>
              <p:cNvGrpSpPr/>
              <p:nvPr/>
            </p:nvGrpSpPr>
            <p:grpSpPr>
              <a:xfrm>
                <a:off x="126291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129" name="グループ化 128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131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" name="円/楕円 131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3" name="グループ化 132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38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4" name="グループ化 133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36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7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5" name="円/楕円 134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0" name="テキスト ボックス 129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117" name="グループ化 116"/>
              <p:cNvGrpSpPr/>
              <p:nvPr/>
            </p:nvGrpSpPr>
            <p:grpSpPr>
              <a:xfrm>
                <a:off x="795554" y="383898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118" name="グループ化 117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120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" name="円/楕円 120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22" name="グループ化 121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27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125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123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テキスト ボックス 118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  <p:grpSp>
          <p:nvGrpSpPr>
            <p:cNvPr id="103" name="グループ化 102"/>
            <p:cNvGrpSpPr/>
            <p:nvPr/>
          </p:nvGrpSpPr>
          <p:grpSpPr>
            <a:xfrm>
              <a:off x="272480" y="2789082"/>
              <a:ext cx="1890209" cy="1538082"/>
              <a:chOff x="3827875" y="3472848"/>
              <a:chExt cx="1702352" cy="1126282"/>
            </a:xfrm>
            <a:solidFill>
              <a:srgbClr val="00B050">
                <a:alpha val="69804"/>
              </a:srgbClr>
            </a:solidFill>
          </p:grpSpPr>
          <p:sp>
            <p:nvSpPr>
              <p:cNvPr id="104" name="ドーナツ 103"/>
              <p:cNvSpPr/>
              <p:nvPr/>
            </p:nvSpPr>
            <p:spPr bwMode="auto">
              <a:xfrm>
                <a:off x="3827875" y="3591560"/>
                <a:ext cx="1702352" cy="856208"/>
              </a:xfrm>
              <a:prstGeom prst="donut">
                <a:avLst>
                  <a:gd name="adj" fmla="val 987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ドーナツ 104"/>
              <p:cNvSpPr/>
              <p:nvPr/>
            </p:nvSpPr>
            <p:spPr bwMode="auto">
              <a:xfrm>
                <a:off x="3827875" y="3790904"/>
                <a:ext cx="1702352" cy="490169"/>
              </a:xfrm>
              <a:prstGeom prst="donut">
                <a:avLst>
                  <a:gd name="adj" fmla="val 192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ドーナツ 105"/>
              <p:cNvSpPr/>
              <p:nvPr/>
            </p:nvSpPr>
            <p:spPr bwMode="auto">
              <a:xfrm>
                <a:off x="3827875" y="3950456"/>
                <a:ext cx="1702352" cy="181091"/>
              </a:xfrm>
              <a:prstGeom prst="donut">
                <a:avLst>
                  <a:gd name="adj" fmla="val 6514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/>
              <p:cNvGrpSpPr/>
              <p:nvPr/>
            </p:nvGrpSpPr>
            <p:grpSpPr>
              <a:xfrm rot="16200000">
                <a:off x="4124293" y="3616267"/>
                <a:ext cx="1109517" cy="856208"/>
                <a:chOff x="5108034" y="3591560"/>
                <a:chExt cx="1702353" cy="856208"/>
              </a:xfrm>
              <a:grpFill/>
            </p:grpSpPr>
            <p:sp>
              <p:nvSpPr>
                <p:cNvPr id="112" name="ドーナツ 111"/>
                <p:cNvSpPr/>
                <p:nvPr/>
              </p:nvSpPr>
              <p:spPr bwMode="auto">
                <a:xfrm>
                  <a:off x="5108035" y="3591560"/>
                  <a:ext cx="1702352" cy="856208"/>
                </a:xfrm>
                <a:prstGeom prst="donut">
                  <a:avLst>
                    <a:gd name="adj" fmla="val 1776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ドーナツ 112"/>
                <p:cNvSpPr/>
                <p:nvPr/>
              </p:nvSpPr>
              <p:spPr bwMode="auto">
                <a:xfrm>
                  <a:off x="5108035" y="3790904"/>
                  <a:ext cx="1702352" cy="490169"/>
                </a:xfrm>
                <a:prstGeom prst="donut">
                  <a:avLst>
                    <a:gd name="adj" fmla="val 3005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ドーナツ 113"/>
                <p:cNvSpPr/>
                <p:nvPr/>
              </p:nvSpPr>
              <p:spPr bwMode="auto">
                <a:xfrm>
                  <a:off x="5108034" y="3950456"/>
                  <a:ext cx="1702352" cy="181091"/>
                </a:xfrm>
                <a:prstGeom prst="donut">
                  <a:avLst>
                    <a:gd name="adj" fmla="val 6712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" name="ドーナツ 107"/>
              <p:cNvSpPr/>
              <p:nvPr/>
            </p:nvSpPr>
            <p:spPr bwMode="auto">
              <a:xfrm rot="16200000">
                <a:off x="4124293" y="3460543"/>
                <a:ext cx="1109516" cy="1167658"/>
              </a:xfrm>
              <a:prstGeom prst="donut">
                <a:avLst>
                  <a:gd name="adj" fmla="val 1365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ドーナツ 108"/>
              <p:cNvSpPr/>
              <p:nvPr/>
            </p:nvSpPr>
            <p:spPr bwMode="auto">
              <a:xfrm rot="16200000">
                <a:off x="4124293" y="3344142"/>
                <a:ext cx="1109516" cy="1393718"/>
              </a:xfrm>
              <a:prstGeom prst="donut">
                <a:avLst>
                  <a:gd name="adj" fmla="val 83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ドーナツ 109"/>
              <p:cNvSpPr/>
              <p:nvPr/>
            </p:nvSpPr>
            <p:spPr bwMode="auto">
              <a:xfrm rot="16200000">
                <a:off x="4124293" y="3252702"/>
                <a:ext cx="1109516" cy="1576598"/>
              </a:xfrm>
              <a:prstGeom prst="donut">
                <a:avLst>
                  <a:gd name="adj" fmla="val 752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ドーナツ 110"/>
              <p:cNvSpPr/>
              <p:nvPr/>
            </p:nvSpPr>
            <p:spPr bwMode="auto">
              <a:xfrm>
                <a:off x="3827875" y="3472848"/>
                <a:ext cx="1702352" cy="1126282"/>
              </a:xfrm>
              <a:prstGeom prst="donut">
                <a:avLst>
                  <a:gd name="adj" fmla="val 1655"/>
                </a:avLst>
              </a:prstGeom>
              <a:solidFill>
                <a:srgbClr val="006600"/>
              </a:solidFill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/>
          <p:cNvSpPr txBox="1"/>
          <p:nvPr/>
        </p:nvSpPr>
        <p:spPr>
          <a:xfrm>
            <a:off x="0" y="4025108"/>
            <a:ext cx="9905999" cy="280076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ゴミネット内に</a:t>
            </a:r>
            <a:endParaRPr lang="en-US" altLang="ja-JP" sz="88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88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捨てて</a:t>
            </a:r>
            <a:r>
              <a:rPr lang="ja-JP" altLang="en-US" sz="8800" dirty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下さい</a:t>
            </a:r>
            <a:endParaRPr lang="en-US" altLang="ja-JP" sz="88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>
            <a:off x="2677480" y="500280"/>
            <a:ext cx="4371020" cy="3556742"/>
            <a:chOff x="272480" y="2789082"/>
            <a:chExt cx="1890209" cy="1538082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452728" y="3109904"/>
              <a:ext cx="1566596" cy="1108985"/>
              <a:chOff x="409474" y="3554503"/>
              <a:chExt cx="1566596" cy="1108985"/>
            </a:xfrm>
          </p:grpSpPr>
          <p:grpSp>
            <p:nvGrpSpPr>
              <p:cNvPr id="57" name="グループ化 56"/>
              <p:cNvGrpSpPr/>
              <p:nvPr/>
            </p:nvGrpSpPr>
            <p:grpSpPr>
              <a:xfrm>
                <a:off x="40947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82" name="グループ化 81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84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円/楕円 84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6" name="グループ化 85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91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2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7" name="グループ化 86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9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0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8" name="円/楕円 87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3" name="テキスト ボックス 82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>
                <a:off x="126291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71" name="グループ化 70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73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" name="円/楕円 73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5" name="グループ化 74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0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6" name="グループ化 75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78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9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7" name="円/楕円 76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2" name="テキスト ボックス 71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59" name="グループ化 58"/>
              <p:cNvGrpSpPr/>
              <p:nvPr/>
            </p:nvGrpSpPr>
            <p:grpSpPr>
              <a:xfrm>
                <a:off x="795554" y="383898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60" name="グループ化 59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62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4" name="グループ化 63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9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0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" name="グループ化 64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7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6" name="円/楕円 65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1" name="テキスト ボックス 60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  <p:grpSp>
          <p:nvGrpSpPr>
            <p:cNvPr id="45" name="グループ化 44"/>
            <p:cNvGrpSpPr/>
            <p:nvPr/>
          </p:nvGrpSpPr>
          <p:grpSpPr>
            <a:xfrm>
              <a:off x="272480" y="2789082"/>
              <a:ext cx="1890209" cy="1538082"/>
              <a:chOff x="3827875" y="3472848"/>
              <a:chExt cx="1702352" cy="1126282"/>
            </a:xfrm>
            <a:solidFill>
              <a:srgbClr val="00B050">
                <a:alpha val="69804"/>
              </a:srgbClr>
            </a:solidFill>
          </p:grpSpPr>
          <p:sp>
            <p:nvSpPr>
              <p:cNvPr id="46" name="ドーナツ 45"/>
              <p:cNvSpPr/>
              <p:nvPr/>
            </p:nvSpPr>
            <p:spPr bwMode="auto">
              <a:xfrm>
                <a:off x="3827875" y="3591560"/>
                <a:ext cx="1702352" cy="856208"/>
              </a:xfrm>
              <a:prstGeom prst="donut">
                <a:avLst>
                  <a:gd name="adj" fmla="val 987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ドーナツ 46"/>
              <p:cNvSpPr/>
              <p:nvPr/>
            </p:nvSpPr>
            <p:spPr bwMode="auto">
              <a:xfrm>
                <a:off x="3827875" y="3790904"/>
                <a:ext cx="1702352" cy="490169"/>
              </a:xfrm>
              <a:prstGeom prst="donut">
                <a:avLst>
                  <a:gd name="adj" fmla="val 192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ドーナツ 47"/>
              <p:cNvSpPr/>
              <p:nvPr/>
            </p:nvSpPr>
            <p:spPr bwMode="auto">
              <a:xfrm>
                <a:off x="3827875" y="3950456"/>
                <a:ext cx="1702352" cy="181091"/>
              </a:xfrm>
              <a:prstGeom prst="donut">
                <a:avLst>
                  <a:gd name="adj" fmla="val 6514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 rot="16200000">
                <a:off x="4124293" y="3616267"/>
                <a:ext cx="1109517" cy="856208"/>
                <a:chOff x="5108034" y="3591560"/>
                <a:chExt cx="1702353" cy="856208"/>
              </a:xfrm>
              <a:grpFill/>
            </p:grpSpPr>
            <p:sp>
              <p:nvSpPr>
                <p:cNvPr id="54" name="ドーナツ 53"/>
                <p:cNvSpPr/>
                <p:nvPr/>
              </p:nvSpPr>
              <p:spPr bwMode="auto">
                <a:xfrm>
                  <a:off x="5108035" y="3591560"/>
                  <a:ext cx="1702352" cy="856208"/>
                </a:xfrm>
                <a:prstGeom prst="donut">
                  <a:avLst>
                    <a:gd name="adj" fmla="val 1776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ドーナツ 54"/>
                <p:cNvSpPr/>
                <p:nvPr/>
              </p:nvSpPr>
              <p:spPr bwMode="auto">
                <a:xfrm>
                  <a:off x="5108035" y="3790904"/>
                  <a:ext cx="1702352" cy="490169"/>
                </a:xfrm>
                <a:prstGeom prst="donut">
                  <a:avLst>
                    <a:gd name="adj" fmla="val 3005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ドーナツ 55"/>
                <p:cNvSpPr/>
                <p:nvPr/>
              </p:nvSpPr>
              <p:spPr bwMode="auto">
                <a:xfrm>
                  <a:off x="5108034" y="3950456"/>
                  <a:ext cx="1702352" cy="181091"/>
                </a:xfrm>
                <a:prstGeom prst="donut">
                  <a:avLst>
                    <a:gd name="adj" fmla="val 6712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ドーナツ 49"/>
              <p:cNvSpPr/>
              <p:nvPr/>
            </p:nvSpPr>
            <p:spPr bwMode="auto">
              <a:xfrm rot="16200000">
                <a:off x="4124293" y="3460543"/>
                <a:ext cx="1109516" cy="1167658"/>
              </a:xfrm>
              <a:prstGeom prst="donut">
                <a:avLst>
                  <a:gd name="adj" fmla="val 1365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ドーナツ 50"/>
              <p:cNvSpPr/>
              <p:nvPr/>
            </p:nvSpPr>
            <p:spPr bwMode="auto">
              <a:xfrm rot="16200000">
                <a:off x="4124293" y="3344142"/>
                <a:ext cx="1109516" cy="1393718"/>
              </a:xfrm>
              <a:prstGeom prst="donut">
                <a:avLst>
                  <a:gd name="adj" fmla="val 83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ドーナツ 51"/>
              <p:cNvSpPr/>
              <p:nvPr/>
            </p:nvSpPr>
            <p:spPr bwMode="auto">
              <a:xfrm rot="16200000">
                <a:off x="4124293" y="3252702"/>
                <a:ext cx="1109516" cy="1576598"/>
              </a:xfrm>
              <a:prstGeom prst="donut">
                <a:avLst>
                  <a:gd name="adj" fmla="val 752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ドーナツ 52"/>
              <p:cNvSpPr/>
              <p:nvPr/>
            </p:nvSpPr>
            <p:spPr bwMode="auto">
              <a:xfrm>
                <a:off x="3827875" y="3472848"/>
                <a:ext cx="1702352" cy="1126282"/>
              </a:xfrm>
              <a:prstGeom prst="donut">
                <a:avLst>
                  <a:gd name="adj" fmla="val 1655"/>
                </a:avLst>
              </a:prstGeom>
              <a:solidFill>
                <a:srgbClr val="006600"/>
              </a:solidFill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58670"/>
            <a:ext cx="9952258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ルールを守ろう！</a:t>
            </a:r>
            <a:endParaRPr kumimoji="1" lang="en-US" altLang="ja-JP" sz="48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517551"/>
            <a:ext cx="9905999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ゴミネット内に</a:t>
            </a:r>
            <a:endParaRPr lang="en-US" altLang="ja-JP" sz="72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捨てて</a:t>
            </a:r>
            <a:r>
              <a:rPr lang="ja-JP" altLang="en-US" sz="7200" dirty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下さい</a:t>
            </a:r>
            <a:endParaRPr lang="en-US" altLang="ja-JP" sz="72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925130" y="1368388"/>
            <a:ext cx="3875720" cy="3153712"/>
            <a:chOff x="272480" y="2789082"/>
            <a:chExt cx="1890209" cy="1538082"/>
          </a:xfrm>
        </p:grpSpPr>
        <p:grpSp>
          <p:nvGrpSpPr>
            <p:cNvPr id="46" name="グループ化 45"/>
            <p:cNvGrpSpPr/>
            <p:nvPr/>
          </p:nvGrpSpPr>
          <p:grpSpPr>
            <a:xfrm>
              <a:off x="452728" y="3109904"/>
              <a:ext cx="1566596" cy="1108985"/>
              <a:chOff x="409474" y="3554503"/>
              <a:chExt cx="1566596" cy="1108985"/>
            </a:xfrm>
          </p:grpSpPr>
          <p:grpSp>
            <p:nvGrpSpPr>
              <p:cNvPr id="59" name="グループ化 58"/>
              <p:cNvGrpSpPr/>
              <p:nvPr/>
            </p:nvGrpSpPr>
            <p:grpSpPr>
              <a:xfrm>
                <a:off x="40947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84" name="グループ化 83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86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86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8" name="グループ化 87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93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9" name="グループ化 88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91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2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0" name="円/楕円 89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5" name="テキスト ボックス 84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>
                <a:off x="126291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73" name="グループ化 72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75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" name="円/楕円 75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" name="グループ化 76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2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0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" name="円/楕円 78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>
                <a:off x="795554" y="383898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62" name="グループ化 61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64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円/楕円 64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6" name="グループ化 65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71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7" name="グループ化 66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9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0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8" name="円/楕円 67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3" name="テキスト ボックス 62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  <p:grpSp>
          <p:nvGrpSpPr>
            <p:cNvPr id="47" name="グループ化 46"/>
            <p:cNvGrpSpPr/>
            <p:nvPr/>
          </p:nvGrpSpPr>
          <p:grpSpPr>
            <a:xfrm>
              <a:off x="272480" y="2789082"/>
              <a:ext cx="1890209" cy="1538082"/>
              <a:chOff x="3827875" y="3472848"/>
              <a:chExt cx="1702352" cy="1126282"/>
            </a:xfrm>
            <a:solidFill>
              <a:srgbClr val="00B050">
                <a:alpha val="69804"/>
              </a:srgbClr>
            </a:solidFill>
          </p:grpSpPr>
          <p:sp>
            <p:nvSpPr>
              <p:cNvPr id="48" name="ドーナツ 47"/>
              <p:cNvSpPr/>
              <p:nvPr/>
            </p:nvSpPr>
            <p:spPr bwMode="auto">
              <a:xfrm>
                <a:off x="3827875" y="3591560"/>
                <a:ext cx="1702352" cy="856208"/>
              </a:xfrm>
              <a:prstGeom prst="donut">
                <a:avLst>
                  <a:gd name="adj" fmla="val 987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ドーナツ 48"/>
              <p:cNvSpPr/>
              <p:nvPr/>
            </p:nvSpPr>
            <p:spPr bwMode="auto">
              <a:xfrm>
                <a:off x="3827875" y="3790904"/>
                <a:ext cx="1702352" cy="490169"/>
              </a:xfrm>
              <a:prstGeom prst="donut">
                <a:avLst>
                  <a:gd name="adj" fmla="val 192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ドーナツ 49"/>
              <p:cNvSpPr/>
              <p:nvPr/>
            </p:nvSpPr>
            <p:spPr bwMode="auto">
              <a:xfrm>
                <a:off x="3827875" y="3950456"/>
                <a:ext cx="1702352" cy="181091"/>
              </a:xfrm>
              <a:prstGeom prst="donut">
                <a:avLst>
                  <a:gd name="adj" fmla="val 6514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/>
              <p:cNvGrpSpPr/>
              <p:nvPr/>
            </p:nvGrpSpPr>
            <p:grpSpPr>
              <a:xfrm rot="16200000">
                <a:off x="4124293" y="3616267"/>
                <a:ext cx="1109517" cy="856208"/>
                <a:chOff x="5108034" y="3591560"/>
                <a:chExt cx="1702353" cy="856208"/>
              </a:xfrm>
              <a:grpFill/>
            </p:grpSpPr>
            <p:sp>
              <p:nvSpPr>
                <p:cNvPr id="56" name="ドーナツ 55"/>
                <p:cNvSpPr/>
                <p:nvPr/>
              </p:nvSpPr>
              <p:spPr bwMode="auto">
                <a:xfrm>
                  <a:off x="5108035" y="3591560"/>
                  <a:ext cx="1702352" cy="856208"/>
                </a:xfrm>
                <a:prstGeom prst="donut">
                  <a:avLst>
                    <a:gd name="adj" fmla="val 1776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ドーナツ 56"/>
                <p:cNvSpPr/>
                <p:nvPr/>
              </p:nvSpPr>
              <p:spPr bwMode="auto">
                <a:xfrm>
                  <a:off x="5108035" y="3790904"/>
                  <a:ext cx="1702352" cy="490169"/>
                </a:xfrm>
                <a:prstGeom prst="donut">
                  <a:avLst>
                    <a:gd name="adj" fmla="val 3005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ドーナツ 57"/>
                <p:cNvSpPr/>
                <p:nvPr/>
              </p:nvSpPr>
              <p:spPr bwMode="auto">
                <a:xfrm>
                  <a:off x="5108034" y="3950456"/>
                  <a:ext cx="1702352" cy="181091"/>
                </a:xfrm>
                <a:prstGeom prst="donut">
                  <a:avLst>
                    <a:gd name="adj" fmla="val 6712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ドーナツ 51"/>
              <p:cNvSpPr/>
              <p:nvPr/>
            </p:nvSpPr>
            <p:spPr bwMode="auto">
              <a:xfrm rot="16200000">
                <a:off x="4124293" y="3460543"/>
                <a:ext cx="1109516" cy="1167658"/>
              </a:xfrm>
              <a:prstGeom prst="donut">
                <a:avLst>
                  <a:gd name="adj" fmla="val 1365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ドーナツ 52"/>
              <p:cNvSpPr/>
              <p:nvPr/>
            </p:nvSpPr>
            <p:spPr bwMode="auto">
              <a:xfrm rot="16200000">
                <a:off x="4124293" y="3344142"/>
                <a:ext cx="1109516" cy="1393718"/>
              </a:xfrm>
              <a:prstGeom prst="donut">
                <a:avLst>
                  <a:gd name="adj" fmla="val 83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ドーナツ 53"/>
              <p:cNvSpPr/>
              <p:nvPr/>
            </p:nvSpPr>
            <p:spPr bwMode="auto">
              <a:xfrm rot="16200000">
                <a:off x="4124293" y="3252702"/>
                <a:ext cx="1109516" cy="1576598"/>
              </a:xfrm>
              <a:prstGeom prst="donut">
                <a:avLst>
                  <a:gd name="adj" fmla="val 752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ドーナツ 54"/>
              <p:cNvSpPr/>
              <p:nvPr/>
            </p:nvSpPr>
            <p:spPr bwMode="auto">
              <a:xfrm>
                <a:off x="3827875" y="3472848"/>
                <a:ext cx="1702352" cy="1126282"/>
              </a:xfrm>
              <a:prstGeom prst="donut">
                <a:avLst>
                  <a:gd name="adj" fmla="val 1655"/>
                </a:avLst>
              </a:prstGeom>
              <a:solidFill>
                <a:srgbClr val="006600"/>
              </a:solidFill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58670"/>
            <a:ext cx="9952258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en-US" altLang="ja-JP" sz="48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517551"/>
            <a:ext cx="9905999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ゴミネット内に</a:t>
            </a:r>
            <a:endParaRPr lang="en-US" altLang="ja-JP" sz="7200" dirty="0" smtClean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 smtClean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捨てて</a:t>
            </a:r>
            <a:r>
              <a:rPr lang="ja-JP" altLang="en-US" sz="7200" dirty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下さい</a:t>
            </a:r>
            <a:endParaRPr lang="en-US" altLang="ja-JP" sz="7200" dirty="0" smtClean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925130" y="1368388"/>
            <a:ext cx="3875720" cy="3153712"/>
            <a:chOff x="272480" y="2789082"/>
            <a:chExt cx="1890209" cy="1538082"/>
          </a:xfrm>
        </p:grpSpPr>
        <p:grpSp>
          <p:nvGrpSpPr>
            <p:cNvPr id="46" name="グループ化 45"/>
            <p:cNvGrpSpPr/>
            <p:nvPr/>
          </p:nvGrpSpPr>
          <p:grpSpPr>
            <a:xfrm>
              <a:off x="452728" y="3109904"/>
              <a:ext cx="1566596" cy="1108985"/>
              <a:chOff x="409474" y="3554503"/>
              <a:chExt cx="1566596" cy="1108985"/>
            </a:xfrm>
          </p:grpSpPr>
          <p:grpSp>
            <p:nvGrpSpPr>
              <p:cNvPr id="59" name="グループ化 58"/>
              <p:cNvGrpSpPr/>
              <p:nvPr/>
            </p:nvGrpSpPr>
            <p:grpSpPr>
              <a:xfrm>
                <a:off x="40947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84" name="グループ化 83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86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86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88" name="グループ化 87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93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9" name="グループ化 88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91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2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0" name="円/楕円 89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5" name="テキスト ボックス 84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>
                <a:off x="1262914" y="355450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73" name="グループ化 72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75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" name="円/楕円 75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7" name="グループ化 76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2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" name="グループ化 77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80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9" name="円/楕円 78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4" name="テキスト ボックス 73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>
                <a:off x="795554" y="3838983"/>
                <a:ext cx="713156" cy="824505"/>
                <a:chOff x="2707680" y="3878848"/>
                <a:chExt cx="1603970" cy="1854407"/>
              </a:xfrm>
            </p:grpSpPr>
            <p:grpSp>
              <p:nvGrpSpPr>
                <p:cNvPr id="62" name="グループ化 61"/>
                <p:cNvGrpSpPr/>
                <p:nvPr/>
              </p:nvGrpSpPr>
              <p:grpSpPr>
                <a:xfrm>
                  <a:off x="2707680" y="3878848"/>
                  <a:ext cx="1603970" cy="1854407"/>
                  <a:chOff x="2707680" y="3878848"/>
                  <a:chExt cx="1603970" cy="1854406"/>
                </a:xfrm>
              </p:grpSpPr>
              <p:sp>
                <p:nvSpPr>
                  <p:cNvPr id="64" name="片側の 2 つの角を丸めた四角形 3"/>
                  <p:cNvSpPr/>
                  <p:nvPr/>
                </p:nvSpPr>
                <p:spPr>
                  <a:xfrm>
                    <a:off x="2707680" y="4057649"/>
                    <a:ext cx="1603970" cy="1675605"/>
                  </a:xfrm>
                  <a:custGeom>
                    <a:avLst/>
                    <a:gdLst>
                      <a:gd name="connsiteX0" fmla="*/ 462564 w 1584176"/>
                      <a:gd name="connsiteY0" fmla="*/ 0 h 1584176"/>
                      <a:gd name="connsiteX1" fmla="*/ 1121612 w 1584176"/>
                      <a:gd name="connsiteY1" fmla="*/ 0 h 1584176"/>
                      <a:gd name="connsiteX2" fmla="*/ 1584176 w 1584176"/>
                      <a:gd name="connsiteY2" fmla="*/ 462564 h 1584176"/>
                      <a:gd name="connsiteX3" fmla="*/ 1584176 w 1584176"/>
                      <a:gd name="connsiteY3" fmla="*/ 1484912 h 1584176"/>
                      <a:gd name="connsiteX4" fmla="*/ 1484912 w 1584176"/>
                      <a:gd name="connsiteY4" fmla="*/ 1584176 h 1584176"/>
                      <a:gd name="connsiteX5" fmla="*/ 99264 w 1584176"/>
                      <a:gd name="connsiteY5" fmla="*/ 1584176 h 1584176"/>
                      <a:gd name="connsiteX6" fmla="*/ 0 w 1584176"/>
                      <a:gd name="connsiteY6" fmla="*/ 1484912 h 1584176"/>
                      <a:gd name="connsiteX7" fmla="*/ 0 w 1584176"/>
                      <a:gd name="connsiteY7" fmla="*/ 462564 h 1584176"/>
                      <a:gd name="connsiteX8" fmla="*/ 462564 w 1584176"/>
                      <a:gd name="connsiteY8" fmla="*/ 0 h 1584176"/>
                      <a:gd name="connsiteX0" fmla="*/ 519714 w 1641326"/>
                      <a:gd name="connsiteY0" fmla="*/ 0 h 1584176"/>
                      <a:gd name="connsiteX1" fmla="*/ 1178762 w 1641326"/>
                      <a:gd name="connsiteY1" fmla="*/ 0 h 1584176"/>
                      <a:gd name="connsiteX2" fmla="*/ 1641326 w 1641326"/>
                      <a:gd name="connsiteY2" fmla="*/ 462564 h 1584176"/>
                      <a:gd name="connsiteX3" fmla="*/ 1641326 w 1641326"/>
                      <a:gd name="connsiteY3" fmla="*/ 1484912 h 1584176"/>
                      <a:gd name="connsiteX4" fmla="*/ 1542062 w 1641326"/>
                      <a:gd name="connsiteY4" fmla="*/ 1584176 h 1584176"/>
                      <a:gd name="connsiteX5" fmla="*/ 156414 w 1641326"/>
                      <a:gd name="connsiteY5" fmla="*/ 1584176 h 1584176"/>
                      <a:gd name="connsiteX6" fmla="*/ 0 w 1641326"/>
                      <a:gd name="connsiteY6" fmla="*/ 1484912 h 1584176"/>
                      <a:gd name="connsiteX7" fmla="*/ 57150 w 1641326"/>
                      <a:gd name="connsiteY7" fmla="*/ 462564 h 1584176"/>
                      <a:gd name="connsiteX8" fmla="*/ 519714 w 1641326"/>
                      <a:gd name="connsiteY8" fmla="*/ 0 h 1584176"/>
                      <a:gd name="connsiteX0" fmla="*/ 519714 w 1641326"/>
                      <a:gd name="connsiteY0" fmla="*/ 0 h 1622276"/>
                      <a:gd name="connsiteX1" fmla="*/ 1178762 w 1641326"/>
                      <a:gd name="connsiteY1" fmla="*/ 0 h 1622276"/>
                      <a:gd name="connsiteX2" fmla="*/ 1641326 w 1641326"/>
                      <a:gd name="connsiteY2" fmla="*/ 462564 h 1622276"/>
                      <a:gd name="connsiteX3" fmla="*/ 1641326 w 1641326"/>
                      <a:gd name="connsiteY3" fmla="*/ 1484912 h 1622276"/>
                      <a:gd name="connsiteX4" fmla="*/ 1542062 w 1641326"/>
                      <a:gd name="connsiteY4" fmla="*/ 1584176 h 1622276"/>
                      <a:gd name="connsiteX5" fmla="*/ 207214 w 1641326"/>
                      <a:gd name="connsiteY5" fmla="*/ 1622276 h 1622276"/>
                      <a:gd name="connsiteX6" fmla="*/ 0 w 1641326"/>
                      <a:gd name="connsiteY6" fmla="*/ 1484912 h 1622276"/>
                      <a:gd name="connsiteX7" fmla="*/ 57150 w 1641326"/>
                      <a:gd name="connsiteY7" fmla="*/ 462564 h 1622276"/>
                      <a:gd name="connsiteX8" fmla="*/ 519714 w 1641326"/>
                      <a:gd name="connsiteY8" fmla="*/ 0 h 162227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207214 w 1641326"/>
                      <a:gd name="connsiteY5" fmla="*/ 1622276 h 1628626"/>
                      <a:gd name="connsiteX6" fmla="*/ 0 w 1641326"/>
                      <a:gd name="connsiteY6" fmla="*/ 1484912 h 1628626"/>
                      <a:gd name="connsiteX7" fmla="*/ 57150 w 1641326"/>
                      <a:gd name="connsiteY7" fmla="*/ 462564 h 1628626"/>
                      <a:gd name="connsiteX8" fmla="*/ 519714 w 1641326"/>
                      <a:gd name="connsiteY8" fmla="*/ 0 h 1628626"/>
                      <a:gd name="connsiteX0" fmla="*/ 519714 w 1641326"/>
                      <a:gd name="connsiteY0" fmla="*/ 0 h 1628626"/>
                      <a:gd name="connsiteX1" fmla="*/ 1178762 w 1641326"/>
                      <a:gd name="connsiteY1" fmla="*/ 0 h 1628626"/>
                      <a:gd name="connsiteX2" fmla="*/ 1641326 w 1641326"/>
                      <a:gd name="connsiteY2" fmla="*/ 462564 h 1628626"/>
                      <a:gd name="connsiteX3" fmla="*/ 1641326 w 1641326"/>
                      <a:gd name="connsiteY3" fmla="*/ 1484912 h 1628626"/>
                      <a:gd name="connsiteX4" fmla="*/ 1503962 w 1641326"/>
                      <a:gd name="connsiteY4" fmla="*/ 1628626 h 1628626"/>
                      <a:gd name="connsiteX5" fmla="*/ 917798 w 1641326"/>
                      <a:gd name="connsiteY5" fmla="*/ 1623070 h 1628626"/>
                      <a:gd name="connsiteX6" fmla="*/ 207214 w 1641326"/>
                      <a:gd name="connsiteY6" fmla="*/ 1622276 h 1628626"/>
                      <a:gd name="connsiteX7" fmla="*/ 0 w 1641326"/>
                      <a:gd name="connsiteY7" fmla="*/ 1484912 h 1628626"/>
                      <a:gd name="connsiteX8" fmla="*/ 57150 w 1641326"/>
                      <a:gd name="connsiteY8" fmla="*/ 462564 h 1628626"/>
                      <a:gd name="connsiteX9" fmla="*/ 519714 w 1641326"/>
                      <a:gd name="connsiteY9" fmla="*/ 0 h 1628626"/>
                      <a:gd name="connsiteX0" fmla="*/ 519714 w 1641326"/>
                      <a:gd name="connsiteY0" fmla="*/ 0 h 1692920"/>
                      <a:gd name="connsiteX1" fmla="*/ 1178762 w 1641326"/>
                      <a:gd name="connsiteY1" fmla="*/ 0 h 1692920"/>
                      <a:gd name="connsiteX2" fmla="*/ 1641326 w 1641326"/>
                      <a:gd name="connsiteY2" fmla="*/ 462564 h 1692920"/>
                      <a:gd name="connsiteX3" fmla="*/ 1641326 w 1641326"/>
                      <a:gd name="connsiteY3" fmla="*/ 1484912 h 1692920"/>
                      <a:gd name="connsiteX4" fmla="*/ 1503962 w 1641326"/>
                      <a:gd name="connsiteY4" fmla="*/ 1628626 h 1692920"/>
                      <a:gd name="connsiteX5" fmla="*/ 841598 w 1641326"/>
                      <a:gd name="connsiteY5" fmla="*/ 1692920 h 1692920"/>
                      <a:gd name="connsiteX6" fmla="*/ 207214 w 1641326"/>
                      <a:gd name="connsiteY6" fmla="*/ 1622276 h 1692920"/>
                      <a:gd name="connsiteX7" fmla="*/ 0 w 1641326"/>
                      <a:gd name="connsiteY7" fmla="*/ 1484912 h 1692920"/>
                      <a:gd name="connsiteX8" fmla="*/ 57150 w 1641326"/>
                      <a:gd name="connsiteY8" fmla="*/ 462564 h 1692920"/>
                      <a:gd name="connsiteX9" fmla="*/ 519714 w 1641326"/>
                      <a:gd name="connsiteY9" fmla="*/ 0 h 1692920"/>
                      <a:gd name="connsiteX0" fmla="*/ 519714 w 1641326"/>
                      <a:gd name="connsiteY0" fmla="*/ 0 h 1697585"/>
                      <a:gd name="connsiteX1" fmla="*/ 1178762 w 1641326"/>
                      <a:gd name="connsiteY1" fmla="*/ 0 h 1697585"/>
                      <a:gd name="connsiteX2" fmla="*/ 1641326 w 1641326"/>
                      <a:gd name="connsiteY2" fmla="*/ 462564 h 1697585"/>
                      <a:gd name="connsiteX3" fmla="*/ 1641326 w 1641326"/>
                      <a:gd name="connsiteY3" fmla="*/ 1484912 h 1697585"/>
                      <a:gd name="connsiteX4" fmla="*/ 1503962 w 1641326"/>
                      <a:gd name="connsiteY4" fmla="*/ 1628626 h 1697585"/>
                      <a:gd name="connsiteX5" fmla="*/ 841598 w 1641326"/>
                      <a:gd name="connsiteY5" fmla="*/ 1692920 h 1697585"/>
                      <a:gd name="connsiteX6" fmla="*/ 207214 w 1641326"/>
                      <a:gd name="connsiteY6" fmla="*/ 1622276 h 1697585"/>
                      <a:gd name="connsiteX7" fmla="*/ 0 w 1641326"/>
                      <a:gd name="connsiteY7" fmla="*/ 1484912 h 1697585"/>
                      <a:gd name="connsiteX8" fmla="*/ 57150 w 1641326"/>
                      <a:gd name="connsiteY8" fmla="*/ 462564 h 1697585"/>
                      <a:gd name="connsiteX9" fmla="*/ 519714 w 1641326"/>
                      <a:gd name="connsiteY9" fmla="*/ 0 h 1697585"/>
                      <a:gd name="connsiteX0" fmla="*/ 519714 w 1641326"/>
                      <a:gd name="connsiteY0" fmla="*/ 0 h 1694234"/>
                      <a:gd name="connsiteX1" fmla="*/ 1178762 w 1641326"/>
                      <a:gd name="connsiteY1" fmla="*/ 0 h 1694234"/>
                      <a:gd name="connsiteX2" fmla="*/ 1641326 w 1641326"/>
                      <a:gd name="connsiteY2" fmla="*/ 462564 h 1694234"/>
                      <a:gd name="connsiteX3" fmla="*/ 1641326 w 1641326"/>
                      <a:gd name="connsiteY3" fmla="*/ 1484912 h 1694234"/>
                      <a:gd name="connsiteX4" fmla="*/ 1503962 w 1641326"/>
                      <a:gd name="connsiteY4" fmla="*/ 1628626 h 1694234"/>
                      <a:gd name="connsiteX5" fmla="*/ 841598 w 1641326"/>
                      <a:gd name="connsiteY5" fmla="*/ 1692920 h 1694234"/>
                      <a:gd name="connsiteX6" fmla="*/ 207214 w 1641326"/>
                      <a:gd name="connsiteY6" fmla="*/ 1622276 h 1694234"/>
                      <a:gd name="connsiteX7" fmla="*/ 0 w 1641326"/>
                      <a:gd name="connsiteY7" fmla="*/ 1484912 h 1694234"/>
                      <a:gd name="connsiteX8" fmla="*/ 57150 w 1641326"/>
                      <a:gd name="connsiteY8" fmla="*/ 462564 h 1694234"/>
                      <a:gd name="connsiteX9" fmla="*/ 519714 w 1641326"/>
                      <a:gd name="connsiteY9" fmla="*/ 0 h 1694234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6118"/>
                      <a:gd name="connsiteX1" fmla="*/ 1178762 w 1641326"/>
                      <a:gd name="connsiteY1" fmla="*/ 0 h 1696118"/>
                      <a:gd name="connsiteX2" fmla="*/ 1641326 w 1641326"/>
                      <a:gd name="connsiteY2" fmla="*/ 462564 h 1696118"/>
                      <a:gd name="connsiteX3" fmla="*/ 1641326 w 1641326"/>
                      <a:gd name="connsiteY3" fmla="*/ 1484912 h 1696118"/>
                      <a:gd name="connsiteX4" fmla="*/ 1503962 w 1641326"/>
                      <a:gd name="connsiteY4" fmla="*/ 1628626 h 1696118"/>
                      <a:gd name="connsiteX5" fmla="*/ 841598 w 1641326"/>
                      <a:gd name="connsiteY5" fmla="*/ 1692920 h 1696118"/>
                      <a:gd name="connsiteX6" fmla="*/ 207214 w 1641326"/>
                      <a:gd name="connsiteY6" fmla="*/ 1622276 h 1696118"/>
                      <a:gd name="connsiteX7" fmla="*/ 0 w 1641326"/>
                      <a:gd name="connsiteY7" fmla="*/ 1484912 h 1696118"/>
                      <a:gd name="connsiteX8" fmla="*/ 57150 w 1641326"/>
                      <a:gd name="connsiteY8" fmla="*/ 462564 h 1696118"/>
                      <a:gd name="connsiteX9" fmla="*/ 519714 w 1641326"/>
                      <a:gd name="connsiteY9" fmla="*/ 0 h 1696118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519714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519714 w 1641326"/>
                      <a:gd name="connsiteY9" fmla="*/ 0 h 1693319"/>
                      <a:gd name="connsiteX0" fmla="*/ 694185 w 1641326"/>
                      <a:gd name="connsiteY0" fmla="*/ 0 h 1693319"/>
                      <a:gd name="connsiteX1" fmla="*/ 1178762 w 1641326"/>
                      <a:gd name="connsiteY1" fmla="*/ 0 h 1693319"/>
                      <a:gd name="connsiteX2" fmla="*/ 1641326 w 1641326"/>
                      <a:gd name="connsiteY2" fmla="*/ 462564 h 1693319"/>
                      <a:gd name="connsiteX3" fmla="*/ 1641326 w 1641326"/>
                      <a:gd name="connsiteY3" fmla="*/ 1484912 h 1693319"/>
                      <a:gd name="connsiteX4" fmla="*/ 1503962 w 1641326"/>
                      <a:gd name="connsiteY4" fmla="*/ 1628626 h 1693319"/>
                      <a:gd name="connsiteX5" fmla="*/ 841598 w 1641326"/>
                      <a:gd name="connsiteY5" fmla="*/ 1692920 h 1693319"/>
                      <a:gd name="connsiteX6" fmla="*/ 140109 w 1641326"/>
                      <a:gd name="connsiteY6" fmla="*/ 1615566 h 1693319"/>
                      <a:gd name="connsiteX7" fmla="*/ 0 w 1641326"/>
                      <a:gd name="connsiteY7" fmla="*/ 1484912 h 1693319"/>
                      <a:gd name="connsiteX8" fmla="*/ 57150 w 1641326"/>
                      <a:gd name="connsiteY8" fmla="*/ 462564 h 1693319"/>
                      <a:gd name="connsiteX9" fmla="*/ 694185 w 1641326"/>
                      <a:gd name="connsiteY9" fmla="*/ 0 h 1693319"/>
                      <a:gd name="connsiteX0" fmla="*/ 694185 w 1641326"/>
                      <a:gd name="connsiteY0" fmla="*/ 6710 h 1700029"/>
                      <a:gd name="connsiteX1" fmla="*/ 1044553 w 1641326"/>
                      <a:gd name="connsiteY1" fmla="*/ 0 h 1700029"/>
                      <a:gd name="connsiteX2" fmla="*/ 1641326 w 1641326"/>
                      <a:gd name="connsiteY2" fmla="*/ 469274 h 1700029"/>
                      <a:gd name="connsiteX3" fmla="*/ 1641326 w 1641326"/>
                      <a:gd name="connsiteY3" fmla="*/ 1491622 h 1700029"/>
                      <a:gd name="connsiteX4" fmla="*/ 1503962 w 1641326"/>
                      <a:gd name="connsiteY4" fmla="*/ 1635336 h 1700029"/>
                      <a:gd name="connsiteX5" fmla="*/ 841598 w 1641326"/>
                      <a:gd name="connsiteY5" fmla="*/ 1699630 h 1700029"/>
                      <a:gd name="connsiteX6" fmla="*/ 140109 w 1641326"/>
                      <a:gd name="connsiteY6" fmla="*/ 1622276 h 1700029"/>
                      <a:gd name="connsiteX7" fmla="*/ 0 w 1641326"/>
                      <a:gd name="connsiteY7" fmla="*/ 1491622 h 1700029"/>
                      <a:gd name="connsiteX8" fmla="*/ 57150 w 1641326"/>
                      <a:gd name="connsiteY8" fmla="*/ 469274 h 1700029"/>
                      <a:gd name="connsiteX9" fmla="*/ 694185 w 1641326"/>
                      <a:gd name="connsiteY9" fmla="*/ 6710 h 1700029"/>
                      <a:gd name="connsiteX0" fmla="*/ 694185 w 1695009"/>
                      <a:gd name="connsiteY0" fmla="*/ 6710 h 1700029"/>
                      <a:gd name="connsiteX1" fmla="*/ 1044553 w 1695009"/>
                      <a:gd name="connsiteY1" fmla="*/ 0 h 1700029"/>
                      <a:gd name="connsiteX2" fmla="*/ 1641326 w 1695009"/>
                      <a:gd name="connsiteY2" fmla="*/ 469274 h 1700029"/>
                      <a:gd name="connsiteX3" fmla="*/ 1695009 w 1695009"/>
                      <a:gd name="connsiteY3" fmla="*/ 1491622 h 1700029"/>
                      <a:gd name="connsiteX4" fmla="*/ 1503962 w 1695009"/>
                      <a:gd name="connsiteY4" fmla="*/ 1635336 h 1700029"/>
                      <a:gd name="connsiteX5" fmla="*/ 841598 w 1695009"/>
                      <a:gd name="connsiteY5" fmla="*/ 1699630 h 1700029"/>
                      <a:gd name="connsiteX6" fmla="*/ 140109 w 1695009"/>
                      <a:gd name="connsiteY6" fmla="*/ 1622276 h 1700029"/>
                      <a:gd name="connsiteX7" fmla="*/ 0 w 1695009"/>
                      <a:gd name="connsiteY7" fmla="*/ 1491622 h 1700029"/>
                      <a:gd name="connsiteX8" fmla="*/ 57150 w 1695009"/>
                      <a:gd name="connsiteY8" fmla="*/ 469274 h 1700029"/>
                      <a:gd name="connsiteX9" fmla="*/ 694185 w 1695009"/>
                      <a:gd name="connsiteY9" fmla="*/ 6710 h 1700029"/>
                      <a:gd name="connsiteX0" fmla="*/ 694185 w 1695009"/>
                      <a:gd name="connsiteY0" fmla="*/ 6710 h 1699663"/>
                      <a:gd name="connsiteX1" fmla="*/ 1044553 w 1695009"/>
                      <a:gd name="connsiteY1" fmla="*/ 0 h 1699663"/>
                      <a:gd name="connsiteX2" fmla="*/ 1641326 w 1695009"/>
                      <a:gd name="connsiteY2" fmla="*/ 469274 h 1699663"/>
                      <a:gd name="connsiteX3" fmla="*/ 1695009 w 1695009"/>
                      <a:gd name="connsiteY3" fmla="*/ 1491622 h 1699663"/>
                      <a:gd name="connsiteX4" fmla="*/ 1557645 w 1695009"/>
                      <a:gd name="connsiteY4" fmla="*/ 1615205 h 1699663"/>
                      <a:gd name="connsiteX5" fmla="*/ 841598 w 1695009"/>
                      <a:gd name="connsiteY5" fmla="*/ 1699630 h 1699663"/>
                      <a:gd name="connsiteX6" fmla="*/ 140109 w 1695009"/>
                      <a:gd name="connsiteY6" fmla="*/ 1622276 h 1699663"/>
                      <a:gd name="connsiteX7" fmla="*/ 0 w 1695009"/>
                      <a:gd name="connsiteY7" fmla="*/ 1491622 h 1699663"/>
                      <a:gd name="connsiteX8" fmla="*/ 57150 w 1695009"/>
                      <a:gd name="connsiteY8" fmla="*/ 469274 h 1699663"/>
                      <a:gd name="connsiteX9" fmla="*/ 694185 w 1695009"/>
                      <a:gd name="connsiteY9" fmla="*/ 6710 h 16996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695009" h="1699663">
                        <a:moveTo>
                          <a:pt x="694185" y="6710"/>
                        </a:moveTo>
                        <a:lnTo>
                          <a:pt x="1044553" y="0"/>
                        </a:lnTo>
                        <a:cubicBezTo>
                          <a:pt x="1300020" y="0"/>
                          <a:pt x="1641326" y="213807"/>
                          <a:pt x="1641326" y="469274"/>
                        </a:cubicBezTo>
                        <a:lnTo>
                          <a:pt x="1695009" y="1491622"/>
                        </a:lnTo>
                        <a:cubicBezTo>
                          <a:pt x="1695009" y="1546444"/>
                          <a:pt x="1639308" y="1568232"/>
                          <a:pt x="1557645" y="1615205"/>
                        </a:cubicBezTo>
                        <a:cubicBezTo>
                          <a:pt x="1350277" y="1676899"/>
                          <a:pt x="1077854" y="1698452"/>
                          <a:pt x="841598" y="1699630"/>
                        </a:cubicBezTo>
                        <a:cubicBezTo>
                          <a:pt x="605342" y="1700808"/>
                          <a:pt x="280375" y="1670365"/>
                          <a:pt x="140109" y="1622276"/>
                        </a:cubicBezTo>
                        <a:cubicBezTo>
                          <a:pt x="58445" y="1588724"/>
                          <a:pt x="0" y="1546444"/>
                          <a:pt x="0" y="1491622"/>
                        </a:cubicBezTo>
                        <a:cubicBezTo>
                          <a:pt x="0" y="1150839"/>
                          <a:pt x="57150" y="810057"/>
                          <a:pt x="57150" y="469274"/>
                        </a:cubicBezTo>
                        <a:cubicBezTo>
                          <a:pt x="57150" y="213807"/>
                          <a:pt x="438718" y="6710"/>
                          <a:pt x="694185" y="6710"/>
                        </a:cubicBezTo>
                        <a:close/>
                      </a:path>
                    </a:pathLst>
                  </a:cu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" name="円/楕円 64"/>
                  <p:cNvSpPr/>
                  <p:nvPr/>
                </p:nvSpPr>
                <p:spPr>
                  <a:xfrm>
                    <a:off x="3364370" y="4057650"/>
                    <a:ext cx="299580" cy="145472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66" name="グループ化 65"/>
                  <p:cNvGrpSpPr/>
                  <p:nvPr/>
                </p:nvGrpSpPr>
                <p:grpSpPr>
                  <a:xfrm rot="900000">
                    <a:off x="29665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71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7" name="グループ化 66"/>
                  <p:cNvGrpSpPr/>
                  <p:nvPr/>
                </p:nvGrpSpPr>
                <p:grpSpPr>
                  <a:xfrm rot="20700000" flipH="1">
                    <a:off x="3499954" y="3878848"/>
                    <a:ext cx="527298" cy="216146"/>
                    <a:chOff x="2965624" y="3897485"/>
                    <a:chExt cx="527298" cy="216146"/>
                  </a:xfrm>
                </p:grpSpPr>
                <p:sp>
                  <p:nvSpPr>
                    <p:cNvPr id="69" name="円/楕円 6"/>
                    <p:cNvSpPr/>
                    <p:nvPr/>
                  </p:nvSpPr>
                  <p:spPr>
                    <a:xfrm>
                      <a:off x="2965624" y="3897485"/>
                      <a:ext cx="527298" cy="216146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0" name="円/楕円 6"/>
                    <p:cNvSpPr/>
                    <p:nvPr/>
                  </p:nvSpPr>
                  <p:spPr>
                    <a:xfrm>
                      <a:off x="3122563" y="3946376"/>
                      <a:ext cx="348506" cy="118307"/>
                    </a:xfrm>
                    <a:custGeom>
                      <a:avLst/>
                      <a:gdLst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21584 w 669656"/>
                        <a:gd name="connsiteY0" fmla="*/ 108012 h 216024"/>
                        <a:gd name="connsiteX1" fmla="*/ 345620 w 669656"/>
                        <a:gd name="connsiteY1" fmla="*/ 0 h 216024"/>
                        <a:gd name="connsiteX2" fmla="*/ 669656 w 669656"/>
                        <a:gd name="connsiteY2" fmla="*/ 108012 h 216024"/>
                        <a:gd name="connsiteX3" fmla="*/ 345620 w 669656"/>
                        <a:gd name="connsiteY3" fmla="*/ 216024 h 216024"/>
                        <a:gd name="connsiteX4" fmla="*/ 21584 w 669656"/>
                        <a:gd name="connsiteY4" fmla="*/ 108012 h 216024"/>
                        <a:gd name="connsiteX0" fmla="*/ 0 w 648072"/>
                        <a:gd name="connsiteY0" fmla="*/ 108012 h 216024"/>
                        <a:gd name="connsiteX1" fmla="*/ 324036 w 648072"/>
                        <a:gd name="connsiteY1" fmla="*/ 0 h 216024"/>
                        <a:gd name="connsiteX2" fmla="*/ 648072 w 648072"/>
                        <a:gd name="connsiteY2" fmla="*/ 108012 h 216024"/>
                        <a:gd name="connsiteX3" fmla="*/ 324036 w 648072"/>
                        <a:gd name="connsiteY3" fmla="*/ 216024 h 216024"/>
                        <a:gd name="connsiteX4" fmla="*/ 0 w 648072"/>
                        <a:gd name="connsiteY4" fmla="*/ 108012 h 216024"/>
                        <a:gd name="connsiteX0" fmla="*/ 0 w 770536"/>
                        <a:gd name="connsiteY0" fmla="*/ 120776 h 216210"/>
                        <a:gd name="connsiteX1" fmla="*/ 446500 w 770536"/>
                        <a:gd name="connsiteY1" fmla="*/ 64 h 216210"/>
                        <a:gd name="connsiteX2" fmla="*/ 770536 w 770536"/>
                        <a:gd name="connsiteY2" fmla="*/ 108076 h 216210"/>
                        <a:gd name="connsiteX3" fmla="*/ 446500 w 770536"/>
                        <a:gd name="connsiteY3" fmla="*/ 216088 h 216210"/>
                        <a:gd name="connsiteX4" fmla="*/ 0 w 770536"/>
                        <a:gd name="connsiteY4" fmla="*/ 120776 h 216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536" h="216210">
                          <a:moveTo>
                            <a:pt x="0" y="120776"/>
                          </a:moveTo>
                          <a:cubicBezTo>
                            <a:pt x="95250" y="42073"/>
                            <a:pt x="318077" y="2181"/>
                            <a:pt x="446500" y="64"/>
                          </a:cubicBezTo>
                          <a:cubicBezTo>
                            <a:pt x="574923" y="-2053"/>
                            <a:pt x="770536" y="48423"/>
                            <a:pt x="770536" y="108076"/>
                          </a:cubicBezTo>
                          <a:cubicBezTo>
                            <a:pt x="770536" y="167729"/>
                            <a:pt x="574923" y="213971"/>
                            <a:pt x="446500" y="216088"/>
                          </a:cubicBezTo>
                          <a:cubicBezTo>
                            <a:pt x="318077" y="218205"/>
                            <a:pt x="95250" y="193129"/>
                            <a:pt x="0" y="120776"/>
                          </a:cubicBezTo>
                          <a:close/>
                        </a:path>
                      </a:pathLst>
                    </a:custGeom>
                    <a:solidFill>
                      <a:srgbClr val="4F81BD">
                        <a:lumMod val="75000"/>
                      </a:srgbClr>
                    </a:solidFill>
                    <a:ln w="28575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8" name="円/楕円 67"/>
                  <p:cNvSpPr/>
                  <p:nvPr/>
                </p:nvSpPr>
                <p:spPr>
                  <a:xfrm>
                    <a:off x="3426844" y="3941917"/>
                    <a:ext cx="168126" cy="186664"/>
                  </a:xfrm>
                  <a:prstGeom prst="ellipse">
                    <a:avLst/>
                  </a:prstGeom>
                  <a:solidFill>
                    <a:srgbClr val="4F81BD"/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3" name="テキスト ボックス 62"/>
                <p:cNvSpPr txBox="1"/>
                <p:nvPr/>
              </p:nvSpPr>
              <p:spPr>
                <a:xfrm>
                  <a:off x="2999780" y="4638437"/>
                  <a:ext cx="1019770" cy="684654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HGP創英角ﾎﾟｯﾌﾟ体" panose="040B0A00000000000000" pitchFamily="50" charset="-128"/>
                      <a:ea typeface="HGP創英角ﾎﾟｯﾌﾟ体" panose="040B0A00000000000000" pitchFamily="50" charset="-128"/>
                    </a:rPr>
                    <a:t>ゴミ</a:t>
                  </a:r>
                </a:p>
              </p:txBody>
            </p:sp>
          </p:grpSp>
        </p:grpSp>
        <p:grpSp>
          <p:nvGrpSpPr>
            <p:cNvPr id="47" name="グループ化 46"/>
            <p:cNvGrpSpPr/>
            <p:nvPr/>
          </p:nvGrpSpPr>
          <p:grpSpPr>
            <a:xfrm>
              <a:off x="272480" y="2789082"/>
              <a:ext cx="1890209" cy="1538082"/>
              <a:chOff x="3827875" y="3472848"/>
              <a:chExt cx="1702352" cy="1126282"/>
            </a:xfrm>
            <a:solidFill>
              <a:srgbClr val="00B050">
                <a:alpha val="69804"/>
              </a:srgbClr>
            </a:solidFill>
          </p:grpSpPr>
          <p:sp>
            <p:nvSpPr>
              <p:cNvPr id="48" name="ドーナツ 47"/>
              <p:cNvSpPr/>
              <p:nvPr/>
            </p:nvSpPr>
            <p:spPr bwMode="auto">
              <a:xfrm>
                <a:off x="3827875" y="3591560"/>
                <a:ext cx="1702352" cy="856208"/>
              </a:xfrm>
              <a:prstGeom prst="donut">
                <a:avLst>
                  <a:gd name="adj" fmla="val 987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ドーナツ 48"/>
              <p:cNvSpPr/>
              <p:nvPr/>
            </p:nvSpPr>
            <p:spPr bwMode="auto">
              <a:xfrm>
                <a:off x="3827875" y="3790904"/>
                <a:ext cx="1702352" cy="490169"/>
              </a:xfrm>
              <a:prstGeom prst="donut">
                <a:avLst>
                  <a:gd name="adj" fmla="val 192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ドーナツ 49"/>
              <p:cNvSpPr/>
              <p:nvPr/>
            </p:nvSpPr>
            <p:spPr bwMode="auto">
              <a:xfrm>
                <a:off x="3827875" y="3950456"/>
                <a:ext cx="1702352" cy="181091"/>
              </a:xfrm>
              <a:prstGeom prst="donut">
                <a:avLst>
                  <a:gd name="adj" fmla="val 6514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/>
              <p:cNvGrpSpPr/>
              <p:nvPr/>
            </p:nvGrpSpPr>
            <p:grpSpPr>
              <a:xfrm rot="16200000">
                <a:off x="4124293" y="3616267"/>
                <a:ext cx="1109517" cy="856208"/>
                <a:chOff x="5108034" y="3591560"/>
                <a:chExt cx="1702353" cy="856208"/>
              </a:xfrm>
              <a:grpFill/>
            </p:grpSpPr>
            <p:sp>
              <p:nvSpPr>
                <p:cNvPr id="56" name="ドーナツ 55"/>
                <p:cNvSpPr/>
                <p:nvPr/>
              </p:nvSpPr>
              <p:spPr bwMode="auto">
                <a:xfrm>
                  <a:off x="5108035" y="3591560"/>
                  <a:ext cx="1702352" cy="856208"/>
                </a:xfrm>
                <a:prstGeom prst="donut">
                  <a:avLst>
                    <a:gd name="adj" fmla="val 1776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ドーナツ 56"/>
                <p:cNvSpPr/>
                <p:nvPr/>
              </p:nvSpPr>
              <p:spPr bwMode="auto">
                <a:xfrm>
                  <a:off x="5108035" y="3790904"/>
                  <a:ext cx="1702352" cy="490169"/>
                </a:xfrm>
                <a:prstGeom prst="donut">
                  <a:avLst>
                    <a:gd name="adj" fmla="val 3005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ドーナツ 57"/>
                <p:cNvSpPr/>
                <p:nvPr/>
              </p:nvSpPr>
              <p:spPr bwMode="auto">
                <a:xfrm>
                  <a:off x="5108034" y="3950456"/>
                  <a:ext cx="1702352" cy="181091"/>
                </a:xfrm>
                <a:prstGeom prst="donut">
                  <a:avLst>
                    <a:gd name="adj" fmla="val 6712"/>
                  </a:avLst>
                </a:prstGeom>
                <a:grpFill/>
                <a:ln w="63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ドーナツ 51"/>
              <p:cNvSpPr/>
              <p:nvPr/>
            </p:nvSpPr>
            <p:spPr bwMode="auto">
              <a:xfrm rot="16200000">
                <a:off x="4124293" y="3460543"/>
                <a:ext cx="1109516" cy="1167658"/>
              </a:xfrm>
              <a:prstGeom prst="donut">
                <a:avLst>
                  <a:gd name="adj" fmla="val 1365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ドーナツ 52"/>
              <p:cNvSpPr/>
              <p:nvPr/>
            </p:nvSpPr>
            <p:spPr bwMode="auto">
              <a:xfrm rot="16200000">
                <a:off x="4124293" y="3344142"/>
                <a:ext cx="1109516" cy="1393718"/>
              </a:xfrm>
              <a:prstGeom prst="donut">
                <a:avLst>
                  <a:gd name="adj" fmla="val 831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ドーナツ 53"/>
              <p:cNvSpPr/>
              <p:nvPr/>
            </p:nvSpPr>
            <p:spPr bwMode="auto">
              <a:xfrm rot="16200000">
                <a:off x="4124293" y="3252702"/>
                <a:ext cx="1109516" cy="1576598"/>
              </a:xfrm>
              <a:prstGeom prst="donut">
                <a:avLst>
                  <a:gd name="adj" fmla="val 752"/>
                </a:avLst>
              </a:prstGeom>
              <a:grpFill/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ドーナツ 54"/>
              <p:cNvSpPr/>
              <p:nvPr/>
            </p:nvSpPr>
            <p:spPr bwMode="auto">
              <a:xfrm>
                <a:off x="3827875" y="3472848"/>
                <a:ext cx="1702352" cy="1126282"/>
              </a:xfrm>
              <a:prstGeom prst="donut">
                <a:avLst>
                  <a:gd name="adj" fmla="val 1655"/>
                </a:avLst>
              </a:prstGeom>
              <a:solidFill>
                <a:srgbClr val="006600"/>
              </a:solidFill>
              <a:ln w="63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0978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pop598_ゴミネット内に捨てて下さい</dc:title>
  <dc:subject>pop598_ゴミネット内に捨てて下さい</dc:subject>
  <dc:creator>http://www.digipot.net</dc:creator>
  <cp:lastModifiedBy/>
  <cp:revision>1</cp:revision>
  <dcterms:created xsi:type="dcterms:W3CDTF">2014-12-04T06:28:23Z</dcterms:created>
  <dcterms:modified xsi:type="dcterms:W3CDTF">2015-07-25T05:49:53Z</dcterms:modified>
  <cp:version>1</cp:version>
</cp:coreProperties>
</file>