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092" y="-25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70159" y="734017"/>
            <a:ext cx="5201424" cy="859466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chemeClr val="tx1"/>
                </a:solidFill>
              </a:rPr>
              <a:t>夜のゴミ出し</a:t>
            </a:r>
            <a:r>
              <a:rPr lang="en-US" altLang="ja-JP" sz="10400" dirty="0" smtClean="0">
                <a:solidFill>
                  <a:schemeClr val="tx1"/>
                </a:solidFill>
              </a:rPr>
              <a:t/>
            </a:r>
            <a:br>
              <a:rPr lang="en-US" altLang="ja-JP" sz="10400" dirty="0" smtClean="0">
                <a:solidFill>
                  <a:schemeClr val="tx1"/>
                </a:solidFill>
              </a:rPr>
            </a:br>
            <a:r>
              <a:rPr lang="ja-JP" altLang="en-US" sz="21600" dirty="0" smtClean="0">
                <a:solidFill>
                  <a:schemeClr val="tx1"/>
                </a:solidFill>
              </a:rPr>
              <a:t>禁止</a:t>
            </a:r>
            <a:endParaRPr lang="ja-JP" altLang="en-US" sz="216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7826" y="227475"/>
            <a:ext cx="520142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/>
              <a:t>夜のゴミ出し</a:t>
            </a:r>
            <a:endParaRPr lang="en-US" altLang="ja-JP" sz="11000" dirty="0"/>
          </a:p>
          <a:p>
            <a:r>
              <a:rPr lang="ja-JP" altLang="en-US" dirty="0" smtClean="0">
                <a:solidFill>
                  <a:srgbClr val="FF0000"/>
                </a:solidFill>
              </a:rPr>
              <a:t>禁止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660087" y="2448362"/>
            <a:ext cx="5538427" cy="5623316"/>
            <a:chOff x="5829354" y="741059"/>
            <a:chExt cx="1871763" cy="1900452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5930738" y="741059"/>
              <a:ext cx="1770379" cy="1648327"/>
              <a:chOff x="5930738" y="741059"/>
              <a:chExt cx="1770379" cy="1648327"/>
            </a:xfrm>
          </p:grpSpPr>
          <p:grpSp>
            <p:nvGrpSpPr>
              <p:cNvPr id="28" name="グループ化 27"/>
              <p:cNvGrpSpPr/>
              <p:nvPr/>
            </p:nvGrpSpPr>
            <p:grpSpPr>
              <a:xfrm>
                <a:off x="6170947" y="886131"/>
                <a:ext cx="1530170" cy="1503255"/>
                <a:chOff x="2615552" y="760084"/>
                <a:chExt cx="1734072" cy="1703571"/>
              </a:xfrm>
            </p:grpSpPr>
            <p:grpSp>
              <p:nvGrpSpPr>
                <p:cNvPr id="32" name="グループ化 31"/>
                <p:cNvGrpSpPr/>
                <p:nvPr/>
              </p:nvGrpSpPr>
              <p:grpSpPr>
                <a:xfrm rot="900000">
                  <a:off x="2615552" y="1562089"/>
                  <a:ext cx="713156" cy="824505"/>
                  <a:chOff x="2707680" y="3878848"/>
                  <a:chExt cx="1603970" cy="1854407"/>
                </a:xfrm>
              </p:grpSpPr>
              <p:grpSp>
                <p:nvGrpSpPr>
                  <p:cNvPr id="50" name="グループ化 49"/>
                  <p:cNvGrpSpPr/>
                  <p:nvPr/>
                </p:nvGrpSpPr>
                <p:grpSpPr>
                  <a:xfrm>
                    <a:off x="2707680" y="3878848"/>
                    <a:ext cx="1603970" cy="1854407"/>
                    <a:chOff x="2707680" y="3878848"/>
                    <a:chExt cx="1603970" cy="1854406"/>
                  </a:xfrm>
                </p:grpSpPr>
                <p:sp>
                  <p:nvSpPr>
                    <p:cNvPr id="69" name="片側の 2 つの角を丸めた四角形 3"/>
                    <p:cNvSpPr/>
                    <p:nvPr/>
                  </p:nvSpPr>
                  <p:spPr>
                    <a:xfrm>
                      <a:off x="2707680" y="4057649"/>
                      <a:ext cx="1603970" cy="1675605"/>
                    </a:xfrm>
                    <a:custGeom>
                      <a:avLst/>
                      <a:gdLst>
                        <a:gd name="connsiteX0" fmla="*/ 462564 w 1584176"/>
                        <a:gd name="connsiteY0" fmla="*/ 0 h 1584176"/>
                        <a:gd name="connsiteX1" fmla="*/ 1121612 w 1584176"/>
                        <a:gd name="connsiteY1" fmla="*/ 0 h 1584176"/>
                        <a:gd name="connsiteX2" fmla="*/ 1584176 w 1584176"/>
                        <a:gd name="connsiteY2" fmla="*/ 462564 h 1584176"/>
                        <a:gd name="connsiteX3" fmla="*/ 1584176 w 1584176"/>
                        <a:gd name="connsiteY3" fmla="*/ 1484912 h 1584176"/>
                        <a:gd name="connsiteX4" fmla="*/ 1484912 w 1584176"/>
                        <a:gd name="connsiteY4" fmla="*/ 1584176 h 1584176"/>
                        <a:gd name="connsiteX5" fmla="*/ 99264 w 1584176"/>
                        <a:gd name="connsiteY5" fmla="*/ 1584176 h 1584176"/>
                        <a:gd name="connsiteX6" fmla="*/ 0 w 1584176"/>
                        <a:gd name="connsiteY6" fmla="*/ 1484912 h 1584176"/>
                        <a:gd name="connsiteX7" fmla="*/ 0 w 1584176"/>
                        <a:gd name="connsiteY7" fmla="*/ 462564 h 1584176"/>
                        <a:gd name="connsiteX8" fmla="*/ 462564 w 1584176"/>
                        <a:gd name="connsiteY8" fmla="*/ 0 h 1584176"/>
                        <a:gd name="connsiteX0" fmla="*/ 519714 w 1641326"/>
                        <a:gd name="connsiteY0" fmla="*/ 0 h 1584176"/>
                        <a:gd name="connsiteX1" fmla="*/ 1178762 w 1641326"/>
                        <a:gd name="connsiteY1" fmla="*/ 0 h 1584176"/>
                        <a:gd name="connsiteX2" fmla="*/ 1641326 w 1641326"/>
                        <a:gd name="connsiteY2" fmla="*/ 462564 h 1584176"/>
                        <a:gd name="connsiteX3" fmla="*/ 1641326 w 1641326"/>
                        <a:gd name="connsiteY3" fmla="*/ 1484912 h 1584176"/>
                        <a:gd name="connsiteX4" fmla="*/ 1542062 w 1641326"/>
                        <a:gd name="connsiteY4" fmla="*/ 1584176 h 1584176"/>
                        <a:gd name="connsiteX5" fmla="*/ 156414 w 1641326"/>
                        <a:gd name="connsiteY5" fmla="*/ 1584176 h 1584176"/>
                        <a:gd name="connsiteX6" fmla="*/ 0 w 1641326"/>
                        <a:gd name="connsiteY6" fmla="*/ 1484912 h 1584176"/>
                        <a:gd name="connsiteX7" fmla="*/ 57150 w 1641326"/>
                        <a:gd name="connsiteY7" fmla="*/ 462564 h 1584176"/>
                        <a:gd name="connsiteX8" fmla="*/ 519714 w 1641326"/>
                        <a:gd name="connsiteY8" fmla="*/ 0 h 1584176"/>
                        <a:gd name="connsiteX0" fmla="*/ 519714 w 1641326"/>
                        <a:gd name="connsiteY0" fmla="*/ 0 h 1622276"/>
                        <a:gd name="connsiteX1" fmla="*/ 1178762 w 1641326"/>
                        <a:gd name="connsiteY1" fmla="*/ 0 h 1622276"/>
                        <a:gd name="connsiteX2" fmla="*/ 1641326 w 1641326"/>
                        <a:gd name="connsiteY2" fmla="*/ 462564 h 1622276"/>
                        <a:gd name="connsiteX3" fmla="*/ 1641326 w 1641326"/>
                        <a:gd name="connsiteY3" fmla="*/ 1484912 h 1622276"/>
                        <a:gd name="connsiteX4" fmla="*/ 1542062 w 1641326"/>
                        <a:gd name="connsiteY4" fmla="*/ 1584176 h 1622276"/>
                        <a:gd name="connsiteX5" fmla="*/ 207214 w 1641326"/>
                        <a:gd name="connsiteY5" fmla="*/ 1622276 h 1622276"/>
                        <a:gd name="connsiteX6" fmla="*/ 0 w 1641326"/>
                        <a:gd name="connsiteY6" fmla="*/ 1484912 h 1622276"/>
                        <a:gd name="connsiteX7" fmla="*/ 57150 w 1641326"/>
                        <a:gd name="connsiteY7" fmla="*/ 462564 h 1622276"/>
                        <a:gd name="connsiteX8" fmla="*/ 519714 w 1641326"/>
                        <a:gd name="connsiteY8" fmla="*/ 0 h 162227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207214 w 1641326"/>
                        <a:gd name="connsiteY5" fmla="*/ 1622276 h 1628626"/>
                        <a:gd name="connsiteX6" fmla="*/ 0 w 1641326"/>
                        <a:gd name="connsiteY6" fmla="*/ 1484912 h 1628626"/>
                        <a:gd name="connsiteX7" fmla="*/ 57150 w 1641326"/>
                        <a:gd name="connsiteY7" fmla="*/ 462564 h 1628626"/>
                        <a:gd name="connsiteX8" fmla="*/ 519714 w 1641326"/>
                        <a:gd name="connsiteY8" fmla="*/ 0 h 162862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917798 w 1641326"/>
                        <a:gd name="connsiteY5" fmla="*/ 1623070 h 1628626"/>
                        <a:gd name="connsiteX6" fmla="*/ 207214 w 1641326"/>
                        <a:gd name="connsiteY6" fmla="*/ 1622276 h 1628626"/>
                        <a:gd name="connsiteX7" fmla="*/ 0 w 1641326"/>
                        <a:gd name="connsiteY7" fmla="*/ 1484912 h 1628626"/>
                        <a:gd name="connsiteX8" fmla="*/ 57150 w 1641326"/>
                        <a:gd name="connsiteY8" fmla="*/ 462564 h 1628626"/>
                        <a:gd name="connsiteX9" fmla="*/ 519714 w 1641326"/>
                        <a:gd name="connsiteY9" fmla="*/ 0 h 1628626"/>
                        <a:gd name="connsiteX0" fmla="*/ 519714 w 1641326"/>
                        <a:gd name="connsiteY0" fmla="*/ 0 h 1692920"/>
                        <a:gd name="connsiteX1" fmla="*/ 1178762 w 1641326"/>
                        <a:gd name="connsiteY1" fmla="*/ 0 h 1692920"/>
                        <a:gd name="connsiteX2" fmla="*/ 1641326 w 1641326"/>
                        <a:gd name="connsiteY2" fmla="*/ 462564 h 1692920"/>
                        <a:gd name="connsiteX3" fmla="*/ 1641326 w 1641326"/>
                        <a:gd name="connsiteY3" fmla="*/ 1484912 h 1692920"/>
                        <a:gd name="connsiteX4" fmla="*/ 1503962 w 1641326"/>
                        <a:gd name="connsiteY4" fmla="*/ 1628626 h 1692920"/>
                        <a:gd name="connsiteX5" fmla="*/ 841598 w 1641326"/>
                        <a:gd name="connsiteY5" fmla="*/ 1692920 h 1692920"/>
                        <a:gd name="connsiteX6" fmla="*/ 207214 w 1641326"/>
                        <a:gd name="connsiteY6" fmla="*/ 1622276 h 1692920"/>
                        <a:gd name="connsiteX7" fmla="*/ 0 w 1641326"/>
                        <a:gd name="connsiteY7" fmla="*/ 1484912 h 1692920"/>
                        <a:gd name="connsiteX8" fmla="*/ 57150 w 1641326"/>
                        <a:gd name="connsiteY8" fmla="*/ 462564 h 1692920"/>
                        <a:gd name="connsiteX9" fmla="*/ 519714 w 1641326"/>
                        <a:gd name="connsiteY9" fmla="*/ 0 h 1692920"/>
                        <a:gd name="connsiteX0" fmla="*/ 519714 w 1641326"/>
                        <a:gd name="connsiteY0" fmla="*/ 0 h 1697585"/>
                        <a:gd name="connsiteX1" fmla="*/ 1178762 w 1641326"/>
                        <a:gd name="connsiteY1" fmla="*/ 0 h 1697585"/>
                        <a:gd name="connsiteX2" fmla="*/ 1641326 w 1641326"/>
                        <a:gd name="connsiteY2" fmla="*/ 462564 h 1697585"/>
                        <a:gd name="connsiteX3" fmla="*/ 1641326 w 1641326"/>
                        <a:gd name="connsiteY3" fmla="*/ 1484912 h 1697585"/>
                        <a:gd name="connsiteX4" fmla="*/ 1503962 w 1641326"/>
                        <a:gd name="connsiteY4" fmla="*/ 1628626 h 1697585"/>
                        <a:gd name="connsiteX5" fmla="*/ 841598 w 1641326"/>
                        <a:gd name="connsiteY5" fmla="*/ 1692920 h 1697585"/>
                        <a:gd name="connsiteX6" fmla="*/ 207214 w 1641326"/>
                        <a:gd name="connsiteY6" fmla="*/ 1622276 h 1697585"/>
                        <a:gd name="connsiteX7" fmla="*/ 0 w 1641326"/>
                        <a:gd name="connsiteY7" fmla="*/ 1484912 h 1697585"/>
                        <a:gd name="connsiteX8" fmla="*/ 57150 w 1641326"/>
                        <a:gd name="connsiteY8" fmla="*/ 462564 h 1697585"/>
                        <a:gd name="connsiteX9" fmla="*/ 519714 w 1641326"/>
                        <a:gd name="connsiteY9" fmla="*/ 0 h 1697585"/>
                        <a:gd name="connsiteX0" fmla="*/ 519714 w 1641326"/>
                        <a:gd name="connsiteY0" fmla="*/ 0 h 1694234"/>
                        <a:gd name="connsiteX1" fmla="*/ 1178762 w 1641326"/>
                        <a:gd name="connsiteY1" fmla="*/ 0 h 1694234"/>
                        <a:gd name="connsiteX2" fmla="*/ 1641326 w 1641326"/>
                        <a:gd name="connsiteY2" fmla="*/ 462564 h 1694234"/>
                        <a:gd name="connsiteX3" fmla="*/ 1641326 w 1641326"/>
                        <a:gd name="connsiteY3" fmla="*/ 1484912 h 1694234"/>
                        <a:gd name="connsiteX4" fmla="*/ 1503962 w 1641326"/>
                        <a:gd name="connsiteY4" fmla="*/ 1628626 h 1694234"/>
                        <a:gd name="connsiteX5" fmla="*/ 841598 w 1641326"/>
                        <a:gd name="connsiteY5" fmla="*/ 1692920 h 1694234"/>
                        <a:gd name="connsiteX6" fmla="*/ 207214 w 1641326"/>
                        <a:gd name="connsiteY6" fmla="*/ 1622276 h 1694234"/>
                        <a:gd name="connsiteX7" fmla="*/ 0 w 1641326"/>
                        <a:gd name="connsiteY7" fmla="*/ 1484912 h 1694234"/>
                        <a:gd name="connsiteX8" fmla="*/ 57150 w 1641326"/>
                        <a:gd name="connsiteY8" fmla="*/ 462564 h 1694234"/>
                        <a:gd name="connsiteX9" fmla="*/ 519714 w 1641326"/>
                        <a:gd name="connsiteY9" fmla="*/ 0 h 1694234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694185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694185 w 1641326"/>
                        <a:gd name="connsiteY9" fmla="*/ 0 h 1693319"/>
                        <a:gd name="connsiteX0" fmla="*/ 694185 w 1641326"/>
                        <a:gd name="connsiteY0" fmla="*/ 6710 h 1700029"/>
                        <a:gd name="connsiteX1" fmla="*/ 1044553 w 1641326"/>
                        <a:gd name="connsiteY1" fmla="*/ 0 h 1700029"/>
                        <a:gd name="connsiteX2" fmla="*/ 1641326 w 1641326"/>
                        <a:gd name="connsiteY2" fmla="*/ 469274 h 1700029"/>
                        <a:gd name="connsiteX3" fmla="*/ 1641326 w 1641326"/>
                        <a:gd name="connsiteY3" fmla="*/ 1491622 h 1700029"/>
                        <a:gd name="connsiteX4" fmla="*/ 1503962 w 1641326"/>
                        <a:gd name="connsiteY4" fmla="*/ 1635336 h 1700029"/>
                        <a:gd name="connsiteX5" fmla="*/ 841598 w 1641326"/>
                        <a:gd name="connsiteY5" fmla="*/ 1699630 h 1700029"/>
                        <a:gd name="connsiteX6" fmla="*/ 140109 w 1641326"/>
                        <a:gd name="connsiteY6" fmla="*/ 1622276 h 1700029"/>
                        <a:gd name="connsiteX7" fmla="*/ 0 w 1641326"/>
                        <a:gd name="connsiteY7" fmla="*/ 1491622 h 1700029"/>
                        <a:gd name="connsiteX8" fmla="*/ 57150 w 1641326"/>
                        <a:gd name="connsiteY8" fmla="*/ 469274 h 1700029"/>
                        <a:gd name="connsiteX9" fmla="*/ 694185 w 1641326"/>
                        <a:gd name="connsiteY9" fmla="*/ 6710 h 1700029"/>
                        <a:gd name="connsiteX0" fmla="*/ 694185 w 1695009"/>
                        <a:gd name="connsiteY0" fmla="*/ 6710 h 1700029"/>
                        <a:gd name="connsiteX1" fmla="*/ 1044553 w 1695009"/>
                        <a:gd name="connsiteY1" fmla="*/ 0 h 1700029"/>
                        <a:gd name="connsiteX2" fmla="*/ 1641326 w 1695009"/>
                        <a:gd name="connsiteY2" fmla="*/ 469274 h 1700029"/>
                        <a:gd name="connsiteX3" fmla="*/ 1695009 w 1695009"/>
                        <a:gd name="connsiteY3" fmla="*/ 1491622 h 1700029"/>
                        <a:gd name="connsiteX4" fmla="*/ 1503962 w 1695009"/>
                        <a:gd name="connsiteY4" fmla="*/ 1635336 h 1700029"/>
                        <a:gd name="connsiteX5" fmla="*/ 841598 w 1695009"/>
                        <a:gd name="connsiteY5" fmla="*/ 1699630 h 1700029"/>
                        <a:gd name="connsiteX6" fmla="*/ 140109 w 1695009"/>
                        <a:gd name="connsiteY6" fmla="*/ 1622276 h 1700029"/>
                        <a:gd name="connsiteX7" fmla="*/ 0 w 1695009"/>
                        <a:gd name="connsiteY7" fmla="*/ 1491622 h 1700029"/>
                        <a:gd name="connsiteX8" fmla="*/ 57150 w 1695009"/>
                        <a:gd name="connsiteY8" fmla="*/ 469274 h 1700029"/>
                        <a:gd name="connsiteX9" fmla="*/ 694185 w 1695009"/>
                        <a:gd name="connsiteY9" fmla="*/ 6710 h 1700029"/>
                        <a:gd name="connsiteX0" fmla="*/ 694185 w 1695009"/>
                        <a:gd name="connsiteY0" fmla="*/ 6710 h 1699663"/>
                        <a:gd name="connsiteX1" fmla="*/ 1044553 w 1695009"/>
                        <a:gd name="connsiteY1" fmla="*/ 0 h 1699663"/>
                        <a:gd name="connsiteX2" fmla="*/ 1641326 w 1695009"/>
                        <a:gd name="connsiteY2" fmla="*/ 469274 h 1699663"/>
                        <a:gd name="connsiteX3" fmla="*/ 1695009 w 1695009"/>
                        <a:gd name="connsiteY3" fmla="*/ 1491622 h 1699663"/>
                        <a:gd name="connsiteX4" fmla="*/ 1557645 w 1695009"/>
                        <a:gd name="connsiteY4" fmla="*/ 1615205 h 1699663"/>
                        <a:gd name="connsiteX5" fmla="*/ 841598 w 1695009"/>
                        <a:gd name="connsiteY5" fmla="*/ 1699630 h 1699663"/>
                        <a:gd name="connsiteX6" fmla="*/ 140109 w 1695009"/>
                        <a:gd name="connsiteY6" fmla="*/ 1622276 h 1699663"/>
                        <a:gd name="connsiteX7" fmla="*/ 0 w 1695009"/>
                        <a:gd name="connsiteY7" fmla="*/ 1491622 h 1699663"/>
                        <a:gd name="connsiteX8" fmla="*/ 57150 w 1695009"/>
                        <a:gd name="connsiteY8" fmla="*/ 469274 h 1699663"/>
                        <a:gd name="connsiteX9" fmla="*/ 694185 w 1695009"/>
                        <a:gd name="connsiteY9" fmla="*/ 6710 h 1699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95009" h="1699663">
                          <a:moveTo>
                            <a:pt x="694185" y="6710"/>
                          </a:moveTo>
                          <a:lnTo>
                            <a:pt x="1044553" y="0"/>
                          </a:lnTo>
                          <a:cubicBezTo>
                            <a:pt x="1300020" y="0"/>
                            <a:pt x="1641326" y="213807"/>
                            <a:pt x="1641326" y="469274"/>
                          </a:cubicBezTo>
                          <a:lnTo>
                            <a:pt x="1695009" y="1491622"/>
                          </a:lnTo>
                          <a:cubicBezTo>
                            <a:pt x="1695009" y="1546444"/>
                            <a:pt x="1639308" y="1568232"/>
                            <a:pt x="1557645" y="1615205"/>
                          </a:cubicBezTo>
                          <a:cubicBezTo>
                            <a:pt x="1350277" y="1676899"/>
                            <a:pt x="1077854" y="1698452"/>
                            <a:pt x="841598" y="1699630"/>
                          </a:cubicBezTo>
                          <a:cubicBezTo>
                            <a:pt x="605342" y="1700808"/>
                            <a:pt x="280375" y="1670365"/>
                            <a:pt x="140109" y="1622276"/>
                          </a:cubicBezTo>
                          <a:cubicBezTo>
                            <a:pt x="58445" y="1588724"/>
                            <a:pt x="0" y="1546444"/>
                            <a:pt x="0" y="1491622"/>
                          </a:cubicBezTo>
                          <a:cubicBezTo>
                            <a:pt x="0" y="1150839"/>
                            <a:pt x="57150" y="810057"/>
                            <a:pt x="57150" y="469274"/>
                          </a:cubicBezTo>
                          <a:cubicBezTo>
                            <a:pt x="57150" y="213807"/>
                            <a:pt x="438718" y="6710"/>
                            <a:pt x="694185" y="6710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0" name="円/楕円 69"/>
                    <p:cNvSpPr/>
                    <p:nvPr/>
                  </p:nvSpPr>
                  <p:spPr>
                    <a:xfrm>
                      <a:off x="3364370" y="4057650"/>
                      <a:ext cx="299580" cy="14547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71" name="グループ化 70"/>
                    <p:cNvGrpSpPr/>
                    <p:nvPr/>
                  </p:nvGrpSpPr>
                  <p:grpSpPr>
                    <a:xfrm rot="900000">
                      <a:off x="29665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76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7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2" name="グループ化 71"/>
                    <p:cNvGrpSpPr/>
                    <p:nvPr/>
                  </p:nvGrpSpPr>
                  <p:grpSpPr>
                    <a:xfrm rot="20700000" flipH="1">
                      <a:off x="34999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74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5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3" name="円/楕円 72"/>
                    <p:cNvSpPr/>
                    <p:nvPr/>
                  </p:nvSpPr>
                  <p:spPr>
                    <a:xfrm>
                      <a:off x="3426844" y="3941917"/>
                      <a:ext cx="168126" cy="186664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8" name="テキスト ボックス 67"/>
                  <p:cNvSpPr txBox="1"/>
                  <p:nvPr/>
                </p:nvSpPr>
                <p:spPr>
                  <a:xfrm>
                    <a:off x="2999780" y="4638437"/>
                    <a:ext cx="1019770" cy="684654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rPr>
                      <a:t>ゴミ</a:t>
                    </a:r>
                  </a:p>
                </p:txBody>
              </p:sp>
            </p:grpSp>
            <p:grpSp>
              <p:nvGrpSpPr>
                <p:cNvPr id="33" name="グループ化 32"/>
                <p:cNvGrpSpPr/>
                <p:nvPr/>
              </p:nvGrpSpPr>
              <p:grpSpPr>
                <a:xfrm>
                  <a:off x="3221040" y="760084"/>
                  <a:ext cx="1128584" cy="1703571"/>
                  <a:chOff x="5308737" y="2272319"/>
                  <a:chExt cx="1128584" cy="1703571"/>
                </a:xfrm>
                <a:solidFill>
                  <a:schemeClr val="tx1"/>
                </a:solidFill>
              </p:grpSpPr>
              <p:grpSp>
                <p:nvGrpSpPr>
                  <p:cNvPr id="34" name="グループ化 33"/>
                  <p:cNvGrpSpPr/>
                  <p:nvPr/>
                </p:nvGrpSpPr>
                <p:grpSpPr>
                  <a:xfrm>
                    <a:off x="5308737" y="2272319"/>
                    <a:ext cx="1128584" cy="1703571"/>
                    <a:chOff x="2331786" y="2037902"/>
                    <a:chExt cx="1548015" cy="2336691"/>
                  </a:xfrm>
                  <a:grpFill/>
                </p:grpSpPr>
                <p:grpSp>
                  <p:nvGrpSpPr>
                    <p:cNvPr id="39" name="グループ化 38"/>
                    <p:cNvGrpSpPr/>
                    <p:nvPr/>
                  </p:nvGrpSpPr>
                  <p:grpSpPr>
                    <a:xfrm rot="4916172">
                      <a:off x="2578582" y="3543207"/>
                      <a:ext cx="841623" cy="821150"/>
                      <a:chOff x="4167034" y="2518575"/>
                      <a:chExt cx="663151" cy="647019"/>
                    </a:xfrm>
                    <a:grpFill/>
                  </p:grpSpPr>
                  <p:sp>
                    <p:nvSpPr>
                      <p:cNvPr id="48" name="角丸四角形 47"/>
                      <p:cNvSpPr/>
                      <p:nvPr/>
                    </p:nvSpPr>
                    <p:spPr>
                      <a:xfrm rot="1688993">
                        <a:off x="4254120" y="2949571"/>
                        <a:ext cx="576065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9" name="角丸四角形 48"/>
                      <p:cNvSpPr/>
                      <p:nvPr/>
                    </p:nvSpPr>
                    <p:spPr>
                      <a:xfrm rot="3600000">
                        <a:off x="3987014" y="2698595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0" name="片側の 2 つの角を丸めた四角形 39"/>
                    <p:cNvSpPr/>
                    <p:nvPr/>
                  </p:nvSpPr>
                  <p:spPr>
                    <a:xfrm rot="20700000">
                      <a:off x="2781771" y="2548389"/>
                      <a:ext cx="522593" cy="9645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1" name="円/楕円 40"/>
                    <p:cNvSpPr/>
                    <p:nvPr/>
                  </p:nvSpPr>
                  <p:spPr>
                    <a:xfrm>
                      <a:off x="2545937" y="2037902"/>
                      <a:ext cx="591110" cy="591109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2" name="グループ化 41"/>
                    <p:cNvGrpSpPr/>
                    <p:nvPr/>
                  </p:nvGrpSpPr>
                  <p:grpSpPr>
                    <a:xfrm rot="18000000">
                      <a:off x="2277780" y="2699033"/>
                      <a:ext cx="684075" cy="576064"/>
                      <a:chOff x="4028364" y="2444675"/>
                      <a:chExt cx="684075" cy="576064"/>
                    </a:xfrm>
                    <a:grpFill/>
                  </p:grpSpPr>
                  <p:sp>
                    <p:nvSpPr>
                      <p:cNvPr id="46" name="角丸四角形 45"/>
                      <p:cNvSpPr/>
                      <p:nvPr/>
                    </p:nvSpPr>
                    <p:spPr>
                      <a:xfrm>
                        <a:off x="4136376" y="2785001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7" name="角丸四角形 46"/>
                      <p:cNvSpPr/>
                      <p:nvPr/>
                    </p:nvSpPr>
                    <p:spPr>
                      <a:xfrm rot="3600000">
                        <a:off x="3848344" y="2624695"/>
                        <a:ext cx="576064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43" name="グループ化 42"/>
                    <p:cNvGrpSpPr/>
                    <p:nvPr/>
                  </p:nvGrpSpPr>
                  <p:grpSpPr>
                    <a:xfrm rot="1800000">
                      <a:off x="3088526" y="3427305"/>
                      <a:ext cx="791275" cy="830182"/>
                      <a:chOff x="4128777" y="2510620"/>
                      <a:chExt cx="623478" cy="654136"/>
                    </a:xfrm>
                    <a:grpFill/>
                  </p:grpSpPr>
                  <p:sp>
                    <p:nvSpPr>
                      <p:cNvPr id="44" name="角丸四角形 43"/>
                      <p:cNvSpPr/>
                      <p:nvPr/>
                    </p:nvSpPr>
                    <p:spPr>
                      <a:xfrm rot="2105165">
                        <a:off x="4185843" y="2948733"/>
                        <a:ext cx="566412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5" name="角丸四角形 44"/>
                      <p:cNvSpPr/>
                      <p:nvPr/>
                    </p:nvSpPr>
                    <p:spPr>
                      <a:xfrm rot="3600000">
                        <a:off x="3948756" y="2690641"/>
                        <a:ext cx="576065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</p:grpSp>
              <p:sp>
                <p:nvSpPr>
                  <p:cNvPr id="35" name="円/楕円 34"/>
                  <p:cNvSpPr/>
                  <p:nvPr/>
                </p:nvSpPr>
                <p:spPr>
                  <a:xfrm>
                    <a:off x="5527565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円/楕円 35"/>
                  <p:cNvSpPr/>
                  <p:nvPr/>
                </p:nvSpPr>
                <p:spPr>
                  <a:xfrm>
                    <a:off x="5709503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円/楕円 36"/>
                  <p:cNvSpPr/>
                  <p:nvPr/>
                </p:nvSpPr>
                <p:spPr>
                  <a:xfrm>
                    <a:off x="5564961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8" name="円/楕円 37"/>
                  <p:cNvSpPr/>
                  <p:nvPr/>
                </p:nvSpPr>
                <p:spPr>
                  <a:xfrm>
                    <a:off x="5746899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9" name="月 28"/>
              <p:cNvSpPr/>
              <p:nvPr/>
            </p:nvSpPr>
            <p:spPr bwMode="auto">
              <a:xfrm rot="10800000">
                <a:off x="6440763" y="741059"/>
                <a:ext cx="234377" cy="468753"/>
              </a:xfrm>
              <a:prstGeom prst="moon">
                <a:avLst>
                  <a:gd name="adj" fmla="val 62421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星 5 29"/>
              <p:cNvSpPr/>
              <p:nvPr/>
            </p:nvSpPr>
            <p:spPr bwMode="auto">
              <a:xfrm>
                <a:off x="5930738" y="9766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星 5 30"/>
              <p:cNvSpPr/>
              <p:nvPr/>
            </p:nvSpPr>
            <p:spPr bwMode="auto">
              <a:xfrm>
                <a:off x="6182198" y="12052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乗算記号 23"/>
            <p:cNvSpPr/>
            <p:nvPr/>
          </p:nvSpPr>
          <p:spPr>
            <a:xfrm>
              <a:off x="5829354" y="1341465"/>
              <a:ext cx="1300046" cy="1300046"/>
            </a:xfrm>
            <a:prstGeom prst="mathMultiply">
              <a:avLst>
                <a:gd name="adj1" fmla="val 2741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1" y="6303150"/>
            <a:ext cx="6858000" cy="30931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夜のゴミ出し</a:t>
            </a:r>
            <a:r>
              <a:rPr kumimoji="1" lang="en-US" altLang="ja-JP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15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15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849286" y="1509493"/>
            <a:ext cx="4857150" cy="4931596"/>
            <a:chOff x="5829354" y="741059"/>
            <a:chExt cx="1871763" cy="1900452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5930738" y="741059"/>
              <a:ext cx="1770379" cy="1648327"/>
              <a:chOff x="5930738" y="741059"/>
              <a:chExt cx="1770379" cy="1648327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6170947" y="886131"/>
                <a:ext cx="1530170" cy="1503255"/>
                <a:chOff x="2615552" y="760084"/>
                <a:chExt cx="1734072" cy="1703571"/>
              </a:xfrm>
            </p:grpSpPr>
            <p:grpSp>
              <p:nvGrpSpPr>
                <p:cNvPr id="34" name="グループ化 33"/>
                <p:cNvGrpSpPr/>
                <p:nvPr/>
              </p:nvGrpSpPr>
              <p:grpSpPr>
                <a:xfrm rot="900000">
                  <a:off x="2615552" y="1562089"/>
                  <a:ext cx="713156" cy="824505"/>
                  <a:chOff x="2707680" y="3878848"/>
                  <a:chExt cx="1603970" cy="1854407"/>
                </a:xfrm>
              </p:grpSpPr>
              <p:grpSp>
                <p:nvGrpSpPr>
                  <p:cNvPr id="69" name="グループ化 68"/>
                  <p:cNvGrpSpPr/>
                  <p:nvPr/>
                </p:nvGrpSpPr>
                <p:grpSpPr>
                  <a:xfrm>
                    <a:off x="2707680" y="3878848"/>
                    <a:ext cx="1603970" cy="1854407"/>
                    <a:chOff x="2707680" y="3878848"/>
                    <a:chExt cx="1603970" cy="1854406"/>
                  </a:xfrm>
                </p:grpSpPr>
                <p:sp>
                  <p:nvSpPr>
                    <p:cNvPr id="71" name="片側の 2 つの角を丸めた四角形 3"/>
                    <p:cNvSpPr/>
                    <p:nvPr/>
                  </p:nvSpPr>
                  <p:spPr>
                    <a:xfrm>
                      <a:off x="2707680" y="4057649"/>
                      <a:ext cx="1603970" cy="1675605"/>
                    </a:xfrm>
                    <a:custGeom>
                      <a:avLst/>
                      <a:gdLst>
                        <a:gd name="connsiteX0" fmla="*/ 462564 w 1584176"/>
                        <a:gd name="connsiteY0" fmla="*/ 0 h 1584176"/>
                        <a:gd name="connsiteX1" fmla="*/ 1121612 w 1584176"/>
                        <a:gd name="connsiteY1" fmla="*/ 0 h 1584176"/>
                        <a:gd name="connsiteX2" fmla="*/ 1584176 w 1584176"/>
                        <a:gd name="connsiteY2" fmla="*/ 462564 h 1584176"/>
                        <a:gd name="connsiteX3" fmla="*/ 1584176 w 1584176"/>
                        <a:gd name="connsiteY3" fmla="*/ 1484912 h 1584176"/>
                        <a:gd name="connsiteX4" fmla="*/ 1484912 w 1584176"/>
                        <a:gd name="connsiteY4" fmla="*/ 1584176 h 1584176"/>
                        <a:gd name="connsiteX5" fmla="*/ 99264 w 1584176"/>
                        <a:gd name="connsiteY5" fmla="*/ 1584176 h 1584176"/>
                        <a:gd name="connsiteX6" fmla="*/ 0 w 1584176"/>
                        <a:gd name="connsiteY6" fmla="*/ 1484912 h 1584176"/>
                        <a:gd name="connsiteX7" fmla="*/ 0 w 1584176"/>
                        <a:gd name="connsiteY7" fmla="*/ 462564 h 1584176"/>
                        <a:gd name="connsiteX8" fmla="*/ 462564 w 1584176"/>
                        <a:gd name="connsiteY8" fmla="*/ 0 h 1584176"/>
                        <a:gd name="connsiteX0" fmla="*/ 519714 w 1641326"/>
                        <a:gd name="connsiteY0" fmla="*/ 0 h 1584176"/>
                        <a:gd name="connsiteX1" fmla="*/ 1178762 w 1641326"/>
                        <a:gd name="connsiteY1" fmla="*/ 0 h 1584176"/>
                        <a:gd name="connsiteX2" fmla="*/ 1641326 w 1641326"/>
                        <a:gd name="connsiteY2" fmla="*/ 462564 h 1584176"/>
                        <a:gd name="connsiteX3" fmla="*/ 1641326 w 1641326"/>
                        <a:gd name="connsiteY3" fmla="*/ 1484912 h 1584176"/>
                        <a:gd name="connsiteX4" fmla="*/ 1542062 w 1641326"/>
                        <a:gd name="connsiteY4" fmla="*/ 1584176 h 1584176"/>
                        <a:gd name="connsiteX5" fmla="*/ 156414 w 1641326"/>
                        <a:gd name="connsiteY5" fmla="*/ 1584176 h 1584176"/>
                        <a:gd name="connsiteX6" fmla="*/ 0 w 1641326"/>
                        <a:gd name="connsiteY6" fmla="*/ 1484912 h 1584176"/>
                        <a:gd name="connsiteX7" fmla="*/ 57150 w 1641326"/>
                        <a:gd name="connsiteY7" fmla="*/ 462564 h 1584176"/>
                        <a:gd name="connsiteX8" fmla="*/ 519714 w 1641326"/>
                        <a:gd name="connsiteY8" fmla="*/ 0 h 1584176"/>
                        <a:gd name="connsiteX0" fmla="*/ 519714 w 1641326"/>
                        <a:gd name="connsiteY0" fmla="*/ 0 h 1622276"/>
                        <a:gd name="connsiteX1" fmla="*/ 1178762 w 1641326"/>
                        <a:gd name="connsiteY1" fmla="*/ 0 h 1622276"/>
                        <a:gd name="connsiteX2" fmla="*/ 1641326 w 1641326"/>
                        <a:gd name="connsiteY2" fmla="*/ 462564 h 1622276"/>
                        <a:gd name="connsiteX3" fmla="*/ 1641326 w 1641326"/>
                        <a:gd name="connsiteY3" fmla="*/ 1484912 h 1622276"/>
                        <a:gd name="connsiteX4" fmla="*/ 1542062 w 1641326"/>
                        <a:gd name="connsiteY4" fmla="*/ 1584176 h 1622276"/>
                        <a:gd name="connsiteX5" fmla="*/ 207214 w 1641326"/>
                        <a:gd name="connsiteY5" fmla="*/ 1622276 h 1622276"/>
                        <a:gd name="connsiteX6" fmla="*/ 0 w 1641326"/>
                        <a:gd name="connsiteY6" fmla="*/ 1484912 h 1622276"/>
                        <a:gd name="connsiteX7" fmla="*/ 57150 w 1641326"/>
                        <a:gd name="connsiteY7" fmla="*/ 462564 h 1622276"/>
                        <a:gd name="connsiteX8" fmla="*/ 519714 w 1641326"/>
                        <a:gd name="connsiteY8" fmla="*/ 0 h 162227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207214 w 1641326"/>
                        <a:gd name="connsiteY5" fmla="*/ 1622276 h 1628626"/>
                        <a:gd name="connsiteX6" fmla="*/ 0 w 1641326"/>
                        <a:gd name="connsiteY6" fmla="*/ 1484912 h 1628626"/>
                        <a:gd name="connsiteX7" fmla="*/ 57150 w 1641326"/>
                        <a:gd name="connsiteY7" fmla="*/ 462564 h 1628626"/>
                        <a:gd name="connsiteX8" fmla="*/ 519714 w 1641326"/>
                        <a:gd name="connsiteY8" fmla="*/ 0 h 162862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917798 w 1641326"/>
                        <a:gd name="connsiteY5" fmla="*/ 1623070 h 1628626"/>
                        <a:gd name="connsiteX6" fmla="*/ 207214 w 1641326"/>
                        <a:gd name="connsiteY6" fmla="*/ 1622276 h 1628626"/>
                        <a:gd name="connsiteX7" fmla="*/ 0 w 1641326"/>
                        <a:gd name="connsiteY7" fmla="*/ 1484912 h 1628626"/>
                        <a:gd name="connsiteX8" fmla="*/ 57150 w 1641326"/>
                        <a:gd name="connsiteY8" fmla="*/ 462564 h 1628626"/>
                        <a:gd name="connsiteX9" fmla="*/ 519714 w 1641326"/>
                        <a:gd name="connsiteY9" fmla="*/ 0 h 1628626"/>
                        <a:gd name="connsiteX0" fmla="*/ 519714 w 1641326"/>
                        <a:gd name="connsiteY0" fmla="*/ 0 h 1692920"/>
                        <a:gd name="connsiteX1" fmla="*/ 1178762 w 1641326"/>
                        <a:gd name="connsiteY1" fmla="*/ 0 h 1692920"/>
                        <a:gd name="connsiteX2" fmla="*/ 1641326 w 1641326"/>
                        <a:gd name="connsiteY2" fmla="*/ 462564 h 1692920"/>
                        <a:gd name="connsiteX3" fmla="*/ 1641326 w 1641326"/>
                        <a:gd name="connsiteY3" fmla="*/ 1484912 h 1692920"/>
                        <a:gd name="connsiteX4" fmla="*/ 1503962 w 1641326"/>
                        <a:gd name="connsiteY4" fmla="*/ 1628626 h 1692920"/>
                        <a:gd name="connsiteX5" fmla="*/ 841598 w 1641326"/>
                        <a:gd name="connsiteY5" fmla="*/ 1692920 h 1692920"/>
                        <a:gd name="connsiteX6" fmla="*/ 207214 w 1641326"/>
                        <a:gd name="connsiteY6" fmla="*/ 1622276 h 1692920"/>
                        <a:gd name="connsiteX7" fmla="*/ 0 w 1641326"/>
                        <a:gd name="connsiteY7" fmla="*/ 1484912 h 1692920"/>
                        <a:gd name="connsiteX8" fmla="*/ 57150 w 1641326"/>
                        <a:gd name="connsiteY8" fmla="*/ 462564 h 1692920"/>
                        <a:gd name="connsiteX9" fmla="*/ 519714 w 1641326"/>
                        <a:gd name="connsiteY9" fmla="*/ 0 h 1692920"/>
                        <a:gd name="connsiteX0" fmla="*/ 519714 w 1641326"/>
                        <a:gd name="connsiteY0" fmla="*/ 0 h 1697585"/>
                        <a:gd name="connsiteX1" fmla="*/ 1178762 w 1641326"/>
                        <a:gd name="connsiteY1" fmla="*/ 0 h 1697585"/>
                        <a:gd name="connsiteX2" fmla="*/ 1641326 w 1641326"/>
                        <a:gd name="connsiteY2" fmla="*/ 462564 h 1697585"/>
                        <a:gd name="connsiteX3" fmla="*/ 1641326 w 1641326"/>
                        <a:gd name="connsiteY3" fmla="*/ 1484912 h 1697585"/>
                        <a:gd name="connsiteX4" fmla="*/ 1503962 w 1641326"/>
                        <a:gd name="connsiteY4" fmla="*/ 1628626 h 1697585"/>
                        <a:gd name="connsiteX5" fmla="*/ 841598 w 1641326"/>
                        <a:gd name="connsiteY5" fmla="*/ 1692920 h 1697585"/>
                        <a:gd name="connsiteX6" fmla="*/ 207214 w 1641326"/>
                        <a:gd name="connsiteY6" fmla="*/ 1622276 h 1697585"/>
                        <a:gd name="connsiteX7" fmla="*/ 0 w 1641326"/>
                        <a:gd name="connsiteY7" fmla="*/ 1484912 h 1697585"/>
                        <a:gd name="connsiteX8" fmla="*/ 57150 w 1641326"/>
                        <a:gd name="connsiteY8" fmla="*/ 462564 h 1697585"/>
                        <a:gd name="connsiteX9" fmla="*/ 519714 w 1641326"/>
                        <a:gd name="connsiteY9" fmla="*/ 0 h 1697585"/>
                        <a:gd name="connsiteX0" fmla="*/ 519714 w 1641326"/>
                        <a:gd name="connsiteY0" fmla="*/ 0 h 1694234"/>
                        <a:gd name="connsiteX1" fmla="*/ 1178762 w 1641326"/>
                        <a:gd name="connsiteY1" fmla="*/ 0 h 1694234"/>
                        <a:gd name="connsiteX2" fmla="*/ 1641326 w 1641326"/>
                        <a:gd name="connsiteY2" fmla="*/ 462564 h 1694234"/>
                        <a:gd name="connsiteX3" fmla="*/ 1641326 w 1641326"/>
                        <a:gd name="connsiteY3" fmla="*/ 1484912 h 1694234"/>
                        <a:gd name="connsiteX4" fmla="*/ 1503962 w 1641326"/>
                        <a:gd name="connsiteY4" fmla="*/ 1628626 h 1694234"/>
                        <a:gd name="connsiteX5" fmla="*/ 841598 w 1641326"/>
                        <a:gd name="connsiteY5" fmla="*/ 1692920 h 1694234"/>
                        <a:gd name="connsiteX6" fmla="*/ 207214 w 1641326"/>
                        <a:gd name="connsiteY6" fmla="*/ 1622276 h 1694234"/>
                        <a:gd name="connsiteX7" fmla="*/ 0 w 1641326"/>
                        <a:gd name="connsiteY7" fmla="*/ 1484912 h 1694234"/>
                        <a:gd name="connsiteX8" fmla="*/ 57150 w 1641326"/>
                        <a:gd name="connsiteY8" fmla="*/ 462564 h 1694234"/>
                        <a:gd name="connsiteX9" fmla="*/ 519714 w 1641326"/>
                        <a:gd name="connsiteY9" fmla="*/ 0 h 1694234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694185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694185 w 1641326"/>
                        <a:gd name="connsiteY9" fmla="*/ 0 h 1693319"/>
                        <a:gd name="connsiteX0" fmla="*/ 694185 w 1641326"/>
                        <a:gd name="connsiteY0" fmla="*/ 6710 h 1700029"/>
                        <a:gd name="connsiteX1" fmla="*/ 1044553 w 1641326"/>
                        <a:gd name="connsiteY1" fmla="*/ 0 h 1700029"/>
                        <a:gd name="connsiteX2" fmla="*/ 1641326 w 1641326"/>
                        <a:gd name="connsiteY2" fmla="*/ 469274 h 1700029"/>
                        <a:gd name="connsiteX3" fmla="*/ 1641326 w 1641326"/>
                        <a:gd name="connsiteY3" fmla="*/ 1491622 h 1700029"/>
                        <a:gd name="connsiteX4" fmla="*/ 1503962 w 1641326"/>
                        <a:gd name="connsiteY4" fmla="*/ 1635336 h 1700029"/>
                        <a:gd name="connsiteX5" fmla="*/ 841598 w 1641326"/>
                        <a:gd name="connsiteY5" fmla="*/ 1699630 h 1700029"/>
                        <a:gd name="connsiteX6" fmla="*/ 140109 w 1641326"/>
                        <a:gd name="connsiteY6" fmla="*/ 1622276 h 1700029"/>
                        <a:gd name="connsiteX7" fmla="*/ 0 w 1641326"/>
                        <a:gd name="connsiteY7" fmla="*/ 1491622 h 1700029"/>
                        <a:gd name="connsiteX8" fmla="*/ 57150 w 1641326"/>
                        <a:gd name="connsiteY8" fmla="*/ 469274 h 1700029"/>
                        <a:gd name="connsiteX9" fmla="*/ 694185 w 1641326"/>
                        <a:gd name="connsiteY9" fmla="*/ 6710 h 1700029"/>
                        <a:gd name="connsiteX0" fmla="*/ 694185 w 1695009"/>
                        <a:gd name="connsiteY0" fmla="*/ 6710 h 1700029"/>
                        <a:gd name="connsiteX1" fmla="*/ 1044553 w 1695009"/>
                        <a:gd name="connsiteY1" fmla="*/ 0 h 1700029"/>
                        <a:gd name="connsiteX2" fmla="*/ 1641326 w 1695009"/>
                        <a:gd name="connsiteY2" fmla="*/ 469274 h 1700029"/>
                        <a:gd name="connsiteX3" fmla="*/ 1695009 w 1695009"/>
                        <a:gd name="connsiteY3" fmla="*/ 1491622 h 1700029"/>
                        <a:gd name="connsiteX4" fmla="*/ 1503962 w 1695009"/>
                        <a:gd name="connsiteY4" fmla="*/ 1635336 h 1700029"/>
                        <a:gd name="connsiteX5" fmla="*/ 841598 w 1695009"/>
                        <a:gd name="connsiteY5" fmla="*/ 1699630 h 1700029"/>
                        <a:gd name="connsiteX6" fmla="*/ 140109 w 1695009"/>
                        <a:gd name="connsiteY6" fmla="*/ 1622276 h 1700029"/>
                        <a:gd name="connsiteX7" fmla="*/ 0 w 1695009"/>
                        <a:gd name="connsiteY7" fmla="*/ 1491622 h 1700029"/>
                        <a:gd name="connsiteX8" fmla="*/ 57150 w 1695009"/>
                        <a:gd name="connsiteY8" fmla="*/ 469274 h 1700029"/>
                        <a:gd name="connsiteX9" fmla="*/ 694185 w 1695009"/>
                        <a:gd name="connsiteY9" fmla="*/ 6710 h 1700029"/>
                        <a:gd name="connsiteX0" fmla="*/ 694185 w 1695009"/>
                        <a:gd name="connsiteY0" fmla="*/ 6710 h 1699663"/>
                        <a:gd name="connsiteX1" fmla="*/ 1044553 w 1695009"/>
                        <a:gd name="connsiteY1" fmla="*/ 0 h 1699663"/>
                        <a:gd name="connsiteX2" fmla="*/ 1641326 w 1695009"/>
                        <a:gd name="connsiteY2" fmla="*/ 469274 h 1699663"/>
                        <a:gd name="connsiteX3" fmla="*/ 1695009 w 1695009"/>
                        <a:gd name="connsiteY3" fmla="*/ 1491622 h 1699663"/>
                        <a:gd name="connsiteX4" fmla="*/ 1557645 w 1695009"/>
                        <a:gd name="connsiteY4" fmla="*/ 1615205 h 1699663"/>
                        <a:gd name="connsiteX5" fmla="*/ 841598 w 1695009"/>
                        <a:gd name="connsiteY5" fmla="*/ 1699630 h 1699663"/>
                        <a:gd name="connsiteX6" fmla="*/ 140109 w 1695009"/>
                        <a:gd name="connsiteY6" fmla="*/ 1622276 h 1699663"/>
                        <a:gd name="connsiteX7" fmla="*/ 0 w 1695009"/>
                        <a:gd name="connsiteY7" fmla="*/ 1491622 h 1699663"/>
                        <a:gd name="connsiteX8" fmla="*/ 57150 w 1695009"/>
                        <a:gd name="connsiteY8" fmla="*/ 469274 h 1699663"/>
                        <a:gd name="connsiteX9" fmla="*/ 694185 w 1695009"/>
                        <a:gd name="connsiteY9" fmla="*/ 6710 h 1699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95009" h="1699663">
                          <a:moveTo>
                            <a:pt x="694185" y="6710"/>
                          </a:moveTo>
                          <a:lnTo>
                            <a:pt x="1044553" y="0"/>
                          </a:lnTo>
                          <a:cubicBezTo>
                            <a:pt x="1300020" y="0"/>
                            <a:pt x="1641326" y="213807"/>
                            <a:pt x="1641326" y="469274"/>
                          </a:cubicBezTo>
                          <a:lnTo>
                            <a:pt x="1695009" y="1491622"/>
                          </a:lnTo>
                          <a:cubicBezTo>
                            <a:pt x="1695009" y="1546444"/>
                            <a:pt x="1639308" y="1568232"/>
                            <a:pt x="1557645" y="1615205"/>
                          </a:cubicBezTo>
                          <a:cubicBezTo>
                            <a:pt x="1350277" y="1676899"/>
                            <a:pt x="1077854" y="1698452"/>
                            <a:pt x="841598" y="1699630"/>
                          </a:cubicBezTo>
                          <a:cubicBezTo>
                            <a:pt x="605342" y="1700808"/>
                            <a:pt x="280375" y="1670365"/>
                            <a:pt x="140109" y="1622276"/>
                          </a:cubicBezTo>
                          <a:cubicBezTo>
                            <a:pt x="58445" y="1588724"/>
                            <a:pt x="0" y="1546444"/>
                            <a:pt x="0" y="1491622"/>
                          </a:cubicBezTo>
                          <a:cubicBezTo>
                            <a:pt x="0" y="1150839"/>
                            <a:pt x="57150" y="810057"/>
                            <a:pt x="57150" y="469274"/>
                          </a:cubicBezTo>
                          <a:cubicBezTo>
                            <a:pt x="57150" y="213807"/>
                            <a:pt x="438718" y="6710"/>
                            <a:pt x="694185" y="6710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" name="円/楕円 71"/>
                    <p:cNvSpPr/>
                    <p:nvPr/>
                  </p:nvSpPr>
                  <p:spPr>
                    <a:xfrm>
                      <a:off x="3364370" y="4057650"/>
                      <a:ext cx="299580" cy="14547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73" name="グループ化 72"/>
                    <p:cNvGrpSpPr/>
                    <p:nvPr/>
                  </p:nvGrpSpPr>
                  <p:grpSpPr>
                    <a:xfrm rot="900000">
                      <a:off x="29665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78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9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4" name="グループ化 73"/>
                    <p:cNvGrpSpPr/>
                    <p:nvPr/>
                  </p:nvGrpSpPr>
                  <p:grpSpPr>
                    <a:xfrm rot="20700000" flipH="1">
                      <a:off x="34999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76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7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5" name="円/楕円 74"/>
                    <p:cNvSpPr/>
                    <p:nvPr/>
                  </p:nvSpPr>
                  <p:spPr>
                    <a:xfrm>
                      <a:off x="3426844" y="3941917"/>
                      <a:ext cx="168126" cy="186664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0" name="テキスト ボックス 69"/>
                  <p:cNvSpPr txBox="1"/>
                  <p:nvPr/>
                </p:nvSpPr>
                <p:spPr>
                  <a:xfrm>
                    <a:off x="2999780" y="4638437"/>
                    <a:ext cx="1019770" cy="684654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rPr>
                      <a:t>ゴミ</a:t>
                    </a:r>
                  </a:p>
                </p:txBody>
              </p:sp>
            </p:grpSp>
            <p:grpSp>
              <p:nvGrpSpPr>
                <p:cNvPr id="35" name="グループ化 34"/>
                <p:cNvGrpSpPr/>
                <p:nvPr/>
              </p:nvGrpSpPr>
              <p:grpSpPr>
                <a:xfrm>
                  <a:off x="3221040" y="760084"/>
                  <a:ext cx="1128584" cy="1703571"/>
                  <a:chOff x="5308737" y="2272319"/>
                  <a:chExt cx="1128584" cy="1703571"/>
                </a:xfrm>
                <a:solidFill>
                  <a:schemeClr val="tx1"/>
                </a:solidFill>
              </p:grpSpPr>
              <p:grpSp>
                <p:nvGrpSpPr>
                  <p:cNvPr id="36" name="グループ化 35"/>
                  <p:cNvGrpSpPr/>
                  <p:nvPr/>
                </p:nvGrpSpPr>
                <p:grpSpPr>
                  <a:xfrm>
                    <a:off x="5308737" y="2272319"/>
                    <a:ext cx="1128584" cy="1703571"/>
                    <a:chOff x="2331786" y="2037902"/>
                    <a:chExt cx="1548015" cy="2336691"/>
                  </a:xfrm>
                  <a:grpFill/>
                </p:grpSpPr>
                <p:grpSp>
                  <p:nvGrpSpPr>
                    <p:cNvPr id="41" name="グループ化 40"/>
                    <p:cNvGrpSpPr/>
                    <p:nvPr/>
                  </p:nvGrpSpPr>
                  <p:grpSpPr>
                    <a:xfrm rot="4916172">
                      <a:off x="2578582" y="3543207"/>
                      <a:ext cx="841623" cy="821150"/>
                      <a:chOff x="4167034" y="2518575"/>
                      <a:chExt cx="663151" cy="647019"/>
                    </a:xfrm>
                    <a:grpFill/>
                  </p:grpSpPr>
                  <p:sp>
                    <p:nvSpPr>
                      <p:cNvPr id="50" name="角丸四角形 49"/>
                      <p:cNvSpPr/>
                      <p:nvPr/>
                    </p:nvSpPr>
                    <p:spPr>
                      <a:xfrm rot="1688993">
                        <a:off x="4254120" y="2949571"/>
                        <a:ext cx="576065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1" name="角丸四角形 50"/>
                      <p:cNvSpPr/>
                      <p:nvPr/>
                    </p:nvSpPr>
                    <p:spPr>
                      <a:xfrm rot="3600000">
                        <a:off x="3987014" y="2698595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2" name="片側の 2 つの角を丸めた四角形 41"/>
                    <p:cNvSpPr/>
                    <p:nvPr/>
                  </p:nvSpPr>
                  <p:spPr>
                    <a:xfrm rot="20700000">
                      <a:off x="2781771" y="2548389"/>
                      <a:ext cx="522593" cy="9645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3" name="円/楕円 42"/>
                    <p:cNvSpPr/>
                    <p:nvPr/>
                  </p:nvSpPr>
                  <p:spPr>
                    <a:xfrm>
                      <a:off x="2545937" y="2037902"/>
                      <a:ext cx="591110" cy="591109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4" name="グループ化 43"/>
                    <p:cNvGrpSpPr/>
                    <p:nvPr/>
                  </p:nvGrpSpPr>
                  <p:grpSpPr>
                    <a:xfrm rot="18000000">
                      <a:off x="2277780" y="2699033"/>
                      <a:ext cx="684075" cy="576064"/>
                      <a:chOff x="4028364" y="2444675"/>
                      <a:chExt cx="684075" cy="576064"/>
                    </a:xfrm>
                    <a:grpFill/>
                  </p:grpSpPr>
                  <p:sp>
                    <p:nvSpPr>
                      <p:cNvPr id="48" name="角丸四角形 47"/>
                      <p:cNvSpPr/>
                      <p:nvPr/>
                    </p:nvSpPr>
                    <p:spPr>
                      <a:xfrm>
                        <a:off x="4136376" y="2785001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9" name="角丸四角形 48"/>
                      <p:cNvSpPr/>
                      <p:nvPr/>
                    </p:nvSpPr>
                    <p:spPr>
                      <a:xfrm rot="3600000">
                        <a:off x="3848344" y="2624695"/>
                        <a:ext cx="576064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45" name="グループ化 44"/>
                    <p:cNvGrpSpPr/>
                    <p:nvPr/>
                  </p:nvGrpSpPr>
                  <p:grpSpPr>
                    <a:xfrm rot="1800000">
                      <a:off x="3088526" y="3427305"/>
                      <a:ext cx="791275" cy="830182"/>
                      <a:chOff x="4128777" y="2510620"/>
                      <a:chExt cx="623478" cy="654136"/>
                    </a:xfrm>
                    <a:grpFill/>
                  </p:grpSpPr>
                  <p:sp>
                    <p:nvSpPr>
                      <p:cNvPr id="46" name="角丸四角形 45"/>
                      <p:cNvSpPr/>
                      <p:nvPr/>
                    </p:nvSpPr>
                    <p:spPr>
                      <a:xfrm rot="2105165">
                        <a:off x="4185843" y="2948733"/>
                        <a:ext cx="566412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7" name="角丸四角形 46"/>
                      <p:cNvSpPr/>
                      <p:nvPr/>
                    </p:nvSpPr>
                    <p:spPr>
                      <a:xfrm rot="3600000">
                        <a:off x="3948756" y="2690641"/>
                        <a:ext cx="576065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</p:grpSp>
              <p:sp>
                <p:nvSpPr>
                  <p:cNvPr id="37" name="円/楕円 36"/>
                  <p:cNvSpPr/>
                  <p:nvPr/>
                </p:nvSpPr>
                <p:spPr>
                  <a:xfrm>
                    <a:off x="5527565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円/楕円 37"/>
                  <p:cNvSpPr/>
                  <p:nvPr/>
                </p:nvSpPr>
                <p:spPr>
                  <a:xfrm>
                    <a:off x="5709503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" name="円/楕円 38"/>
                  <p:cNvSpPr/>
                  <p:nvPr/>
                </p:nvSpPr>
                <p:spPr>
                  <a:xfrm>
                    <a:off x="5564961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0" name="円/楕円 39"/>
                  <p:cNvSpPr/>
                  <p:nvPr/>
                </p:nvSpPr>
                <p:spPr>
                  <a:xfrm>
                    <a:off x="5746899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1" name="月 30"/>
              <p:cNvSpPr/>
              <p:nvPr/>
            </p:nvSpPr>
            <p:spPr bwMode="auto">
              <a:xfrm rot="10800000">
                <a:off x="6440763" y="741059"/>
                <a:ext cx="234377" cy="468753"/>
              </a:xfrm>
              <a:prstGeom prst="moon">
                <a:avLst>
                  <a:gd name="adj" fmla="val 62421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星 5 31"/>
              <p:cNvSpPr/>
              <p:nvPr/>
            </p:nvSpPr>
            <p:spPr bwMode="auto">
              <a:xfrm>
                <a:off x="5930738" y="9766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星 5 32"/>
              <p:cNvSpPr/>
              <p:nvPr/>
            </p:nvSpPr>
            <p:spPr bwMode="auto">
              <a:xfrm>
                <a:off x="6182198" y="12052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" name="乗算記号 28"/>
            <p:cNvSpPr/>
            <p:nvPr/>
          </p:nvSpPr>
          <p:spPr>
            <a:xfrm>
              <a:off x="5829354" y="1341465"/>
              <a:ext cx="1300046" cy="1300046"/>
            </a:xfrm>
            <a:prstGeom prst="mathMultiply">
              <a:avLst>
                <a:gd name="adj1" fmla="val 2741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922002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ルール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を守ろう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" y="6765391"/>
            <a:ext cx="6858000" cy="30931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夜のゴミ出し</a:t>
            </a:r>
            <a:r>
              <a:rPr kumimoji="1" lang="en-US" altLang="ja-JP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15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15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802713" y="2635721"/>
            <a:ext cx="4359928" cy="4426754"/>
            <a:chOff x="5829354" y="741059"/>
            <a:chExt cx="1871763" cy="1900452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5930738" y="741059"/>
              <a:ext cx="1770379" cy="1648327"/>
              <a:chOff x="5930738" y="741059"/>
              <a:chExt cx="1770379" cy="1648327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6170947" y="886131"/>
                <a:ext cx="1530170" cy="1503255"/>
                <a:chOff x="2615552" y="760084"/>
                <a:chExt cx="1734072" cy="1703571"/>
              </a:xfrm>
            </p:grpSpPr>
            <p:grpSp>
              <p:nvGrpSpPr>
                <p:cNvPr id="35" name="グループ化 34"/>
                <p:cNvGrpSpPr/>
                <p:nvPr/>
              </p:nvGrpSpPr>
              <p:grpSpPr>
                <a:xfrm rot="900000">
                  <a:off x="2615552" y="1562089"/>
                  <a:ext cx="713156" cy="824505"/>
                  <a:chOff x="2707680" y="3878848"/>
                  <a:chExt cx="1603970" cy="1854407"/>
                </a:xfrm>
              </p:grpSpPr>
              <p:grpSp>
                <p:nvGrpSpPr>
                  <p:cNvPr id="55" name="グループ化 54"/>
                  <p:cNvGrpSpPr/>
                  <p:nvPr/>
                </p:nvGrpSpPr>
                <p:grpSpPr>
                  <a:xfrm>
                    <a:off x="2707680" y="3878848"/>
                    <a:ext cx="1603970" cy="1854407"/>
                    <a:chOff x="2707680" y="3878848"/>
                    <a:chExt cx="1603970" cy="1854406"/>
                  </a:xfrm>
                </p:grpSpPr>
                <p:sp>
                  <p:nvSpPr>
                    <p:cNvPr id="74" name="片側の 2 つの角を丸めた四角形 3"/>
                    <p:cNvSpPr/>
                    <p:nvPr/>
                  </p:nvSpPr>
                  <p:spPr>
                    <a:xfrm>
                      <a:off x="2707680" y="4057649"/>
                      <a:ext cx="1603970" cy="1675605"/>
                    </a:xfrm>
                    <a:custGeom>
                      <a:avLst/>
                      <a:gdLst>
                        <a:gd name="connsiteX0" fmla="*/ 462564 w 1584176"/>
                        <a:gd name="connsiteY0" fmla="*/ 0 h 1584176"/>
                        <a:gd name="connsiteX1" fmla="*/ 1121612 w 1584176"/>
                        <a:gd name="connsiteY1" fmla="*/ 0 h 1584176"/>
                        <a:gd name="connsiteX2" fmla="*/ 1584176 w 1584176"/>
                        <a:gd name="connsiteY2" fmla="*/ 462564 h 1584176"/>
                        <a:gd name="connsiteX3" fmla="*/ 1584176 w 1584176"/>
                        <a:gd name="connsiteY3" fmla="*/ 1484912 h 1584176"/>
                        <a:gd name="connsiteX4" fmla="*/ 1484912 w 1584176"/>
                        <a:gd name="connsiteY4" fmla="*/ 1584176 h 1584176"/>
                        <a:gd name="connsiteX5" fmla="*/ 99264 w 1584176"/>
                        <a:gd name="connsiteY5" fmla="*/ 1584176 h 1584176"/>
                        <a:gd name="connsiteX6" fmla="*/ 0 w 1584176"/>
                        <a:gd name="connsiteY6" fmla="*/ 1484912 h 1584176"/>
                        <a:gd name="connsiteX7" fmla="*/ 0 w 1584176"/>
                        <a:gd name="connsiteY7" fmla="*/ 462564 h 1584176"/>
                        <a:gd name="connsiteX8" fmla="*/ 462564 w 1584176"/>
                        <a:gd name="connsiteY8" fmla="*/ 0 h 1584176"/>
                        <a:gd name="connsiteX0" fmla="*/ 519714 w 1641326"/>
                        <a:gd name="connsiteY0" fmla="*/ 0 h 1584176"/>
                        <a:gd name="connsiteX1" fmla="*/ 1178762 w 1641326"/>
                        <a:gd name="connsiteY1" fmla="*/ 0 h 1584176"/>
                        <a:gd name="connsiteX2" fmla="*/ 1641326 w 1641326"/>
                        <a:gd name="connsiteY2" fmla="*/ 462564 h 1584176"/>
                        <a:gd name="connsiteX3" fmla="*/ 1641326 w 1641326"/>
                        <a:gd name="connsiteY3" fmla="*/ 1484912 h 1584176"/>
                        <a:gd name="connsiteX4" fmla="*/ 1542062 w 1641326"/>
                        <a:gd name="connsiteY4" fmla="*/ 1584176 h 1584176"/>
                        <a:gd name="connsiteX5" fmla="*/ 156414 w 1641326"/>
                        <a:gd name="connsiteY5" fmla="*/ 1584176 h 1584176"/>
                        <a:gd name="connsiteX6" fmla="*/ 0 w 1641326"/>
                        <a:gd name="connsiteY6" fmla="*/ 1484912 h 1584176"/>
                        <a:gd name="connsiteX7" fmla="*/ 57150 w 1641326"/>
                        <a:gd name="connsiteY7" fmla="*/ 462564 h 1584176"/>
                        <a:gd name="connsiteX8" fmla="*/ 519714 w 1641326"/>
                        <a:gd name="connsiteY8" fmla="*/ 0 h 1584176"/>
                        <a:gd name="connsiteX0" fmla="*/ 519714 w 1641326"/>
                        <a:gd name="connsiteY0" fmla="*/ 0 h 1622276"/>
                        <a:gd name="connsiteX1" fmla="*/ 1178762 w 1641326"/>
                        <a:gd name="connsiteY1" fmla="*/ 0 h 1622276"/>
                        <a:gd name="connsiteX2" fmla="*/ 1641326 w 1641326"/>
                        <a:gd name="connsiteY2" fmla="*/ 462564 h 1622276"/>
                        <a:gd name="connsiteX3" fmla="*/ 1641326 w 1641326"/>
                        <a:gd name="connsiteY3" fmla="*/ 1484912 h 1622276"/>
                        <a:gd name="connsiteX4" fmla="*/ 1542062 w 1641326"/>
                        <a:gd name="connsiteY4" fmla="*/ 1584176 h 1622276"/>
                        <a:gd name="connsiteX5" fmla="*/ 207214 w 1641326"/>
                        <a:gd name="connsiteY5" fmla="*/ 1622276 h 1622276"/>
                        <a:gd name="connsiteX6" fmla="*/ 0 w 1641326"/>
                        <a:gd name="connsiteY6" fmla="*/ 1484912 h 1622276"/>
                        <a:gd name="connsiteX7" fmla="*/ 57150 w 1641326"/>
                        <a:gd name="connsiteY7" fmla="*/ 462564 h 1622276"/>
                        <a:gd name="connsiteX8" fmla="*/ 519714 w 1641326"/>
                        <a:gd name="connsiteY8" fmla="*/ 0 h 162227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207214 w 1641326"/>
                        <a:gd name="connsiteY5" fmla="*/ 1622276 h 1628626"/>
                        <a:gd name="connsiteX6" fmla="*/ 0 w 1641326"/>
                        <a:gd name="connsiteY6" fmla="*/ 1484912 h 1628626"/>
                        <a:gd name="connsiteX7" fmla="*/ 57150 w 1641326"/>
                        <a:gd name="connsiteY7" fmla="*/ 462564 h 1628626"/>
                        <a:gd name="connsiteX8" fmla="*/ 519714 w 1641326"/>
                        <a:gd name="connsiteY8" fmla="*/ 0 h 162862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917798 w 1641326"/>
                        <a:gd name="connsiteY5" fmla="*/ 1623070 h 1628626"/>
                        <a:gd name="connsiteX6" fmla="*/ 207214 w 1641326"/>
                        <a:gd name="connsiteY6" fmla="*/ 1622276 h 1628626"/>
                        <a:gd name="connsiteX7" fmla="*/ 0 w 1641326"/>
                        <a:gd name="connsiteY7" fmla="*/ 1484912 h 1628626"/>
                        <a:gd name="connsiteX8" fmla="*/ 57150 w 1641326"/>
                        <a:gd name="connsiteY8" fmla="*/ 462564 h 1628626"/>
                        <a:gd name="connsiteX9" fmla="*/ 519714 w 1641326"/>
                        <a:gd name="connsiteY9" fmla="*/ 0 h 1628626"/>
                        <a:gd name="connsiteX0" fmla="*/ 519714 w 1641326"/>
                        <a:gd name="connsiteY0" fmla="*/ 0 h 1692920"/>
                        <a:gd name="connsiteX1" fmla="*/ 1178762 w 1641326"/>
                        <a:gd name="connsiteY1" fmla="*/ 0 h 1692920"/>
                        <a:gd name="connsiteX2" fmla="*/ 1641326 w 1641326"/>
                        <a:gd name="connsiteY2" fmla="*/ 462564 h 1692920"/>
                        <a:gd name="connsiteX3" fmla="*/ 1641326 w 1641326"/>
                        <a:gd name="connsiteY3" fmla="*/ 1484912 h 1692920"/>
                        <a:gd name="connsiteX4" fmla="*/ 1503962 w 1641326"/>
                        <a:gd name="connsiteY4" fmla="*/ 1628626 h 1692920"/>
                        <a:gd name="connsiteX5" fmla="*/ 841598 w 1641326"/>
                        <a:gd name="connsiteY5" fmla="*/ 1692920 h 1692920"/>
                        <a:gd name="connsiteX6" fmla="*/ 207214 w 1641326"/>
                        <a:gd name="connsiteY6" fmla="*/ 1622276 h 1692920"/>
                        <a:gd name="connsiteX7" fmla="*/ 0 w 1641326"/>
                        <a:gd name="connsiteY7" fmla="*/ 1484912 h 1692920"/>
                        <a:gd name="connsiteX8" fmla="*/ 57150 w 1641326"/>
                        <a:gd name="connsiteY8" fmla="*/ 462564 h 1692920"/>
                        <a:gd name="connsiteX9" fmla="*/ 519714 w 1641326"/>
                        <a:gd name="connsiteY9" fmla="*/ 0 h 1692920"/>
                        <a:gd name="connsiteX0" fmla="*/ 519714 w 1641326"/>
                        <a:gd name="connsiteY0" fmla="*/ 0 h 1697585"/>
                        <a:gd name="connsiteX1" fmla="*/ 1178762 w 1641326"/>
                        <a:gd name="connsiteY1" fmla="*/ 0 h 1697585"/>
                        <a:gd name="connsiteX2" fmla="*/ 1641326 w 1641326"/>
                        <a:gd name="connsiteY2" fmla="*/ 462564 h 1697585"/>
                        <a:gd name="connsiteX3" fmla="*/ 1641326 w 1641326"/>
                        <a:gd name="connsiteY3" fmla="*/ 1484912 h 1697585"/>
                        <a:gd name="connsiteX4" fmla="*/ 1503962 w 1641326"/>
                        <a:gd name="connsiteY4" fmla="*/ 1628626 h 1697585"/>
                        <a:gd name="connsiteX5" fmla="*/ 841598 w 1641326"/>
                        <a:gd name="connsiteY5" fmla="*/ 1692920 h 1697585"/>
                        <a:gd name="connsiteX6" fmla="*/ 207214 w 1641326"/>
                        <a:gd name="connsiteY6" fmla="*/ 1622276 h 1697585"/>
                        <a:gd name="connsiteX7" fmla="*/ 0 w 1641326"/>
                        <a:gd name="connsiteY7" fmla="*/ 1484912 h 1697585"/>
                        <a:gd name="connsiteX8" fmla="*/ 57150 w 1641326"/>
                        <a:gd name="connsiteY8" fmla="*/ 462564 h 1697585"/>
                        <a:gd name="connsiteX9" fmla="*/ 519714 w 1641326"/>
                        <a:gd name="connsiteY9" fmla="*/ 0 h 1697585"/>
                        <a:gd name="connsiteX0" fmla="*/ 519714 w 1641326"/>
                        <a:gd name="connsiteY0" fmla="*/ 0 h 1694234"/>
                        <a:gd name="connsiteX1" fmla="*/ 1178762 w 1641326"/>
                        <a:gd name="connsiteY1" fmla="*/ 0 h 1694234"/>
                        <a:gd name="connsiteX2" fmla="*/ 1641326 w 1641326"/>
                        <a:gd name="connsiteY2" fmla="*/ 462564 h 1694234"/>
                        <a:gd name="connsiteX3" fmla="*/ 1641326 w 1641326"/>
                        <a:gd name="connsiteY3" fmla="*/ 1484912 h 1694234"/>
                        <a:gd name="connsiteX4" fmla="*/ 1503962 w 1641326"/>
                        <a:gd name="connsiteY4" fmla="*/ 1628626 h 1694234"/>
                        <a:gd name="connsiteX5" fmla="*/ 841598 w 1641326"/>
                        <a:gd name="connsiteY5" fmla="*/ 1692920 h 1694234"/>
                        <a:gd name="connsiteX6" fmla="*/ 207214 w 1641326"/>
                        <a:gd name="connsiteY6" fmla="*/ 1622276 h 1694234"/>
                        <a:gd name="connsiteX7" fmla="*/ 0 w 1641326"/>
                        <a:gd name="connsiteY7" fmla="*/ 1484912 h 1694234"/>
                        <a:gd name="connsiteX8" fmla="*/ 57150 w 1641326"/>
                        <a:gd name="connsiteY8" fmla="*/ 462564 h 1694234"/>
                        <a:gd name="connsiteX9" fmla="*/ 519714 w 1641326"/>
                        <a:gd name="connsiteY9" fmla="*/ 0 h 1694234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694185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694185 w 1641326"/>
                        <a:gd name="connsiteY9" fmla="*/ 0 h 1693319"/>
                        <a:gd name="connsiteX0" fmla="*/ 694185 w 1641326"/>
                        <a:gd name="connsiteY0" fmla="*/ 6710 h 1700029"/>
                        <a:gd name="connsiteX1" fmla="*/ 1044553 w 1641326"/>
                        <a:gd name="connsiteY1" fmla="*/ 0 h 1700029"/>
                        <a:gd name="connsiteX2" fmla="*/ 1641326 w 1641326"/>
                        <a:gd name="connsiteY2" fmla="*/ 469274 h 1700029"/>
                        <a:gd name="connsiteX3" fmla="*/ 1641326 w 1641326"/>
                        <a:gd name="connsiteY3" fmla="*/ 1491622 h 1700029"/>
                        <a:gd name="connsiteX4" fmla="*/ 1503962 w 1641326"/>
                        <a:gd name="connsiteY4" fmla="*/ 1635336 h 1700029"/>
                        <a:gd name="connsiteX5" fmla="*/ 841598 w 1641326"/>
                        <a:gd name="connsiteY5" fmla="*/ 1699630 h 1700029"/>
                        <a:gd name="connsiteX6" fmla="*/ 140109 w 1641326"/>
                        <a:gd name="connsiteY6" fmla="*/ 1622276 h 1700029"/>
                        <a:gd name="connsiteX7" fmla="*/ 0 w 1641326"/>
                        <a:gd name="connsiteY7" fmla="*/ 1491622 h 1700029"/>
                        <a:gd name="connsiteX8" fmla="*/ 57150 w 1641326"/>
                        <a:gd name="connsiteY8" fmla="*/ 469274 h 1700029"/>
                        <a:gd name="connsiteX9" fmla="*/ 694185 w 1641326"/>
                        <a:gd name="connsiteY9" fmla="*/ 6710 h 1700029"/>
                        <a:gd name="connsiteX0" fmla="*/ 694185 w 1695009"/>
                        <a:gd name="connsiteY0" fmla="*/ 6710 h 1700029"/>
                        <a:gd name="connsiteX1" fmla="*/ 1044553 w 1695009"/>
                        <a:gd name="connsiteY1" fmla="*/ 0 h 1700029"/>
                        <a:gd name="connsiteX2" fmla="*/ 1641326 w 1695009"/>
                        <a:gd name="connsiteY2" fmla="*/ 469274 h 1700029"/>
                        <a:gd name="connsiteX3" fmla="*/ 1695009 w 1695009"/>
                        <a:gd name="connsiteY3" fmla="*/ 1491622 h 1700029"/>
                        <a:gd name="connsiteX4" fmla="*/ 1503962 w 1695009"/>
                        <a:gd name="connsiteY4" fmla="*/ 1635336 h 1700029"/>
                        <a:gd name="connsiteX5" fmla="*/ 841598 w 1695009"/>
                        <a:gd name="connsiteY5" fmla="*/ 1699630 h 1700029"/>
                        <a:gd name="connsiteX6" fmla="*/ 140109 w 1695009"/>
                        <a:gd name="connsiteY6" fmla="*/ 1622276 h 1700029"/>
                        <a:gd name="connsiteX7" fmla="*/ 0 w 1695009"/>
                        <a:gd name="connsiteY7" fmla="*/ 1491622 h 1700029"/>
                        <a:gd name="connsiteX8" fmla="*/ 57150 w 1695009"/>
                        <a:gd name="connsiteY8" fmla="*/ 469274 h 1700029"/>
                        <a:gd name="connsiteX9" fmla="*/ 694185 w 1695009"/>
                        <a:gd name="connsiteY9" fmla="*/ 6710 h 1700029"/>
                        <a:gd name="connsiteX0" fmla="*/ 694185 w 1695009"/>
                        <a:gd name="connsiteY0" fmla="*/ 6710 h 1699663"/>
                        <a:gd name="connsiteX1" fmla="*/ 1044553 w 1695009"/>
                        <a:gd name="connsiteY1" fmla="*/ 0 h 1699663"/>
                        <a:gd name="connsiteX2" fmla="*/ 1641326 w 1695009"/>
                        <a:gd name="connsiteY2" fmla="*/ 469274 h 1699663"/>
                        <a:gd name="connsiteX3" fmla="*/ 1695009 w 1695009"/>
                        <a:gd name="connsiteY3" fmla="*/ 1491622 h 1699663"/>
                        <a:gd name="connsiteX4" fmla="*/ 1557645 w 1695009"/>
                        <a:gd name="connsiteY4" fmla="*/ 1615205 h 1699663"/>
                        <a:gd name="connsiteX5" fmla="*/ 841598 w 1695009"/>
                        <a:gd name="connsiteY5" fmla="*/ 1699630 h 1699663"/>
                        <a:gd name="connsiteX6" fmla="*/ 140109 w 1695009"/>
                        <a:gd name="connsiteY6" fmla="*/ 1622276 h 1699663"/>
                        <a:gd name="connsiteX7" fmla="*/ 0 w 1695009"/>
                        <a:gd name="connsiteY7" fmla="*/ 1491622 h 1699663"/>
                        <a:gd name="connsiteX8" fmla="*/ 57150 w 1695009"/>
                        <a:gd name="connsiteY8" fmla="*/ 469274 h 1699663"/>
                        <a:gd name="connsiteX9" fmla="*/ 694185 w 1695009"/>
                        <a:gd name="connsiteY9" fmla="*/ 6710 h 1699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95009" h="1699663">
                          <a:moveTo>
                            <a:pt x="694185" y="6710"/>
                          </a:moveTo>
                          <a:lnTo>
                            <a:pt x="1044553" y="0"/>
                          </a:lnTo>
                          <a:cubicBezTo>
                            <a:pt x="1300020" y="0"/>
                            <a:pt x="1641326" y="213807"/>
                            <a:pt x="1641326" y="469274"/>
                          </a:cubicBezTo>
                          <a:lnTo>
                            <a:pt x="1695009" y="1491622"/>
                          </a:lnTo>
                          <a:cubicBezTo>
                            <a:pt x="1695009" y="1546444"/>
                            <a:pt x="1639308" y="1568232"/>
                            <a:pt x="1557645" y="1615205"/>
                          </a:cubicBezTo>
                          <a:cubicBezTo>
                            <a:pt x="1350277" y="1676899"/>
                            <a:pt x="1077854" y="1698452"/>
                            <a:pt x="841598" y="1699630"/>
                          </a:cubicBezTo>
                          <a:cubicBezTo>
                            <a:pt x="605342" y="1700808"/>
                            <a:pt x="280375" y="1670365"/>
                            <a:pt x="140109" y="1622276"/>
                          </a:cubicBezTo>
                          <a:cubicBezTo>
                            <a:pt x="58445" y="1588724"/>
                            <a:pt x="0" y="1546444"/>
                            <a:pt x="0" y="1491622"/>
                          </a:cubicBezTo>
                          <a:cubicBezTo>
                            <a:pt x="0" y="1150839"/>
                            <a:pt x="57150" y="810057"/>
                            <a:pt x="57150" y="469274"/>
                          </a:cubicBezTo>
                          <a:cubicBezTo>
                            <a:pt x="57150" y="213807"/>
                            <a:pt x="438718" y="6710"/>
                            <a:pt x="694185" y="6710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5" name="円/楕円 74"/>
                    <p:cNvSpPr/>
                    <p:nvPr/>
                  </p:nvSpPr>
                  <p:spPr>
                    <a:xfrm>
                      <a:off x="3364370" y="4057650"/>
                      <a:ext cx="299580" cy="14547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76" name="グループ化 75"/>
                    <p:cNvGrpSpPr/>
                    <p:nvPr/>
                  </p:nvGrpSpPr>
                  <p:grpSpPr>
                    <a:xfrm rot="900000">
                      <a:off x="29665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81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2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7" name="グループ化 76"/>
                    <p:cNvGrpSpPr/>
                    <p:nvPr/>
                  </p:nvGrpSpPr>
                  <p:grpSpPr>
                    <a:xfrm rot="20700000" flipH="1">
                      <a:off x="34999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79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0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8" name="円/楕円 77"/>
                    <p:cNvSpPr/>
                    <p:nvPr/>
                  </p:nvSpPr>
                  <p:spPr>
                    <a:xfrm>
                      <a:off x="3426844" y="3941917"/>
                      <a:ext cx="168126" cy="186664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3" name="テキスト ボックス 72"/>
                  <p:cNvSpPr txBox="1"/>
                  <p:nvPr/>
                </p:nvSpPr>
                <p:spPr>
                  <a:xfrm>
                    <a:off x="2999780" y="4638437"/>
                    <a:ext cx="1019770" cy="684654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rPr>
                      <a:t>ゴミ</a:t>
                    </a:r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3221040" y="760084"/>
                  <a:ext cx="1128584" cy="1703571"/>
                  <a:chOff x="5308737" y="2272319"/>
                  <a:chExt cx="1128584" cy="1703571"/>
                </a:xfrm>
                <a:solidFill>
                  <a:schemeClr val="tx1"/>
                </a:solidFill>
              </p:grpSpPr>
              <p:grpSp>
                <p:nvGrpSpPr>
                  <p:cNvPr id="37" name="グループ化 36"/>
                  <p:cNvGrpSpPr/>
                  <p:nvPr/>
                </p:nvGrpSpPr>
                <p:grpSpPr>
                  <a:xfrm>
                    <a:off x="5308737" y="2272319"/>
                    <a:ext cx="1128584" cy="1703571"/>
                    <a:chOff x="2331786" y="2037902"/>
                    <a:chExt cx="1548015" cy="2336691"/>
                  </a:xfrm>
                  <a:grpFill/>
                </p:grpSpPr>
                <p:grpSp>
                  <p:nvGrpSpPr>
                    <p:cNvPr id="42" name="グループ化 41"/>
                    <p:cNvGrpSpPr/>
                    <p:nvPr/>
                  </p:nvGrpSpPr>
                  <p:grpSpPr>
                    <a:xfrm rot="4916172">
                      <a:off x="2578582" y="3543207"/>
                      <a:ext cx="841623" cy="821150"/>
                      <a:chOff x="4167034" y="2518575"/>
                      <a:chExt cx="663151" cy="647019"/>
                    </a:xfrm>
                    <a:grpFill/>
                  </p:grpSpPr>
                  <p:sp>
                    <p:nvSpPr>
                      <p:cNvPr id="53" name="角丸四角形 52"/>
                      <p:cNvSpPr/>
                      <p:nvPr/>
                    </p:nvSpPr>
                    <p:spPr>
                      <a:xfrm rot="1688993">
                        <a:off x="4254120" y="2949571"/>
                        <a:ext cx="576065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4" name="角丸四角形 53"/>
                      <p:cNvSpPr/>
                      <p:nvPr/>
                    </p:nvSpPr>
                    <p:spPr>
                      <a:xfrm rot="3600000">
                        <a:off x="3987014" y="2698595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3" name="片側の 2 つの角を丸めた四角形 42"/>
                    <p:cNvSpPr/>
                    <p:nvPr/>
                  </p:nvSpPr>
                  <p:spPr>
                    <a:xfrm rot="20700000">
                      <a:off x="2781771" y="2548389"/>
                      <a:ext cx="522593" cy="9645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4" name="円/楕円 43"/>
                    <p:cNvSpPr/>
                    <p:nvPr/>
                  </p:nvSpPr>
                  <p:spPr>
                    <a:xfrm>
                      <a:off x="2545937" y="2037902"/>
                      <a:ext cx="591110" cy="591109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6" name="グループ化 45"/>
                    <p:cNvGrpSpPr/>
                    <p:nvPr/>
                  </p:nvGrpSpPr>
                  <p:grpSpPr>
                    <a:xfrm rot="18000000">
                      <a:off x="2277780" y="2699033"/>
                      <a:ext cx="684075" cy="576064"/>
                      <a:chOff x="4028364" y="2444675"/>
                      <a:chExt cx="684075" cy="576064"/>
                    </a:xfrm>
                    <a:grpFill/>
                  </p:grpSpPr>
                  <p:sp>
                    <p:nvSpPr>
                      <p:cNvPr id="51" name="角丸四角形 50"/>
                      <p:cNvSpPr/>
                      <p:nvPr/>
                    </p:nvSpPr>
                    <p:spPr>
                      <a:xfrm>
                        <a:off x="4136376" y="2785001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2" name="角丸四角形 51"/>
                      <p:cNvSpPr/>
                      <p:nvPr/>
                    </p:nvSpPr>
                    <p:spPr>
                      <a:xfrm rot="3600000">
                        <a:off x="3848344" y="2624695"/>
                        <a:ext cx="576064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47" name="グループ化 46"/>
                    <p:cNvGrpSpPr/>
                    <p:nvPr/>
                  </p:nvGrpSpPr>
                  <p:grpSpPr>
                    <a:xfrm rot="1800000">
                      <a:off x="3088526" y="3427305"/>
                      <a:ext cx="791275" cy="830182"/>
                      <a:chOff x="4128777" y="2510620"/>
                      <a:chExt cx="623478" cy="654136"/>
                    </a:xfrm>
                    <a:grpFill/>
                  </p:grpSpPr>
                  <p:sp>
                    <p:nvSpPr>
                      <p:cNvPr id="48" name="角丸四角形 47"/>
                      <p:cNvSpPr/>
                      <p:nvPr/>
                    </p:nvSpPr>
                    <p:spPr>
                      <a:xfrm rot="2105165">
                        <a:off x="4185843" y="2948733"/>
                        <a:ext cx="566412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9" name="角丸四角形 48"/>
                      <p:cNvSpPr/>
                      <p:nvPr/>
                    </p:nvSpPr>
                    <p:spPr>
                      <a:xfrm rot="3600000">
                        <a:off x="3948756" y="2690641"/>
                        <a:ext cx="576065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</p:grpSp>
              <p:sp>
                <p:nvSpPr>
                  <p:cNvPr id="38" name="円/楕円 37"/>
                  <p:cNvSpPr/>
                  <p:nvPr/>
                </p:nvSpPr>
                <p:spPr>
                  <a:xfrm>
                    <a:off x="5527565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" name="円/楕円 38"/>
                  <p:cNvSpPr/>
                  <p:nvPr/>
                </p:nvSpPr>
                <p:spPr>
                  <a:xfrm>
                    <a:off x="5709503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円/楕円 39"/>
                  <p:cNvSpPr/>
                  <p:nvPr/>
                </p:nvSpPr>
                <p:spPr>
                  <a:xfrm>
                    <a:off x="5564961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1" name="円/楕円 40"/>
                  <p:cNvSpPr/>
                  <p:nvPr/>
                </p:nvSpPr>
                <p:spPr>
                  <a:xfrm>
                    <a:off x="5746899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2" name="月 31"/>
              <p:cNvSpPr/>
              <p:nvPr/>
            </p:nvSpPr>
            <p:spPr bwMode="auto">
              <a:xfrm rot="10800000">
                <a:off x="6440763" y="741059"/>
                <a:ext cx="234377" cy="468753"/>
              </a:xfrm>
              <a:prstGeom prst="moon">
                <a:avLst>
                  <a:gd name="adj" fmla="val 62421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星 5 32"/>
              <p:cNvSpPr/>
              <p:nvPr/>
            </p:nvSpPr>
            <p:spPr bwMode="auto">
              <a:xfrm>
                <a:off x="5930738" y="9766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星 5 33"/>
              <p:cNvSpPr/>
              <p:nvPr/>
            </p:nvSpPr>
            <p:spPr bwMode="auto">
              <a:xfrm>
                <a:off x="6182198" y="12052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乗算記号 29"/>
            <p:cNvSpPr/>
            <p:nvPr/>
          </p:nvSpPr>
          <p:spPr>
            <a:xfrm>
              <a:off x="5829354" y="1341465"/>
              <a:ext cx="1300046" cy="1300046"/>
            </a:xfrm>
            <a:prstGeom prst="mathMultiply">
              <a:avLst>
                <a:gd name="adj1" fmla="val 2741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39076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</a:t>
            </a:r>
            <a:r>
              <a:rPr lang="en-US" altLang="ja-JP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" y="6765391"/>
            <a:ext cx="6858000" cy="30931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夜のゴミ出し</a:t>
            </a:r>
            <a:r>
              <a:rPr kumimoji="1" lang="en-US" altLang="ja-JP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15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15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802713" y="2635721"/>
            <a:ext cx="4359928" cy="4426754"/>
            <a:chOff x="5829354" y="741059"/>
            <a:chExt cx="1871763" cy="1900452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5930738" y="741059"/>
              <a:ext cx="1770379" cy="1648327"/>
              <a:chOff x="5930738" y="741059"/>
              <a:chExt cx="1770379" cy="1648327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>
                <a:off x="6170947" y="886131"/>
                <a:ext cx="1530170" cy="1503255"/>
                <a:chOff x="2615552" y="760084"/>
                <a:chExt cx="1734072" cy="1703571"/>
              </a:xfrm>
            </p:grpSpPr>
            <p:grpSp>
              <p:nvGrpSpPr>
                <p:cNvPr id="36" name="グループ化 35"/>
                <p:cNvGrpSpPr/>
                <p:nvPr/>
              </p:nvGrpSpPr>
              <p:grpSpPr>
                <a:xfrm rot="900000">
                  <a:off x="2615552" y="1562089"/>
                  <a:ext cx="713156" cy="824505"/>
                  <a:chOff x="2707680" y="3878848"/>
                  <a:chExt cx="1603970" cy="1854407"/>
                </a:xfrm>
              </p:grpSpPr>
              <p:grpSp>
                <p:nvGrpSpPr>
                  <p:cNvPr id="73" name="グループ化 72"/>
                  <p:cNvGrpSpPr/>
                  <p:nvPr/>
                </p:nvGrpSpPr>
                <p:grpSpPr>
                  <a:xfrm>
                    <a:off x="2707680" y="3878848"/>
                    <a:ext cx="1603970" cy="1854407"/>
                    <a:chOff x="2707680" y="3878848"/>
                    <a:chExt cx="1603970" cy="1854406"/>
                  </a:xfrm>
                </p:grpSpPr>
                <p:sp>
                  <p:nvSpPr>
                    <p:cNvPr id="75" name="片側の 2 つの角を丸めた四角形 3"/>
                    <p:cNvSpPr/>
                    <p:nvPr/>
                  </p:nvSpPr>
                  <p:spPr>
                    <a:xfrm>
                      <a:off x="2707680" y="4057649"/>
                      <a:ext cx="1603970" cy="1675605"/>
                    </a:xfrm>
                    <a:custGeom>
                      <a:avLst/>
                      <a:gdLst>
                        <a:gd name="connsiteX0" fmla="*/ 462564 w 1584176"/>
                        <a:gd name="connsiteY0" fmla="*/ 0 h 1584176"/>
                        <a:gd name="connsiteX1" fmla="*/ 1121612 w 1584176"/>
                        <a:gd name="connsiteY1" fmla="*/ 0 h 1584176"/>
                        <a:gd name="connsiteX2" fmla="*/ 1584176 w 1584176"/>
                        <a:gd name="connsiteY2" fmla="*/ 462564 h 1584176"/>
                        <a:gd name="connsiteX3" fmla="*/ 1584176 w 1584176"/>
                        <a:gd name="connsiteY3" fmla="*/ 1484912 h 1584176"/>
                        <a:gd name="connsiteX4" fmla="*/ 1484912 w 1584176"/>
                        <a:gd name="connsiteY4" fmla="*/ 1584176 h 1584176"/>
                        <a:gd name="connsiteX5" fmla="*/ 99264 w 1584176"/>
                        <a:gd name="connsiteY5" fmla="*/ 1584176 h 1584176"/>
                        <a:gd name="connsiteX6" fmla="*/ 0 w 1584176"/>
                        <a:gd name="connsiteY6" fmla="*/ 1484912 h 1584176"/>
                        <a:gd name="connsiteX7" fmla="*/ 0 w 1584176"/>
                        <a:gd name="connsiteY7" fmla="*/ 462564 h 1584176"/>
                        <a:gd name="connsiteX8" fmla="*/ 462564 w 1584176"/>
                        <a:gd name="connsiteY8" fmla="*/ 0 h 1584176"/>
                        <a:gd name="connsiteX0" fmla="*/ 519714 w 1641326"/>
                        <a:gd name="connsiteY0" fmla="*/ 0 h 1584176"/>
                        <a:gd name="connsiteX1" fmla="*/ 1178762 w 1641326"/>
                        <a:gd name="connsiteY1" fmla="*/ 0 h 1584176"/>
                        <a:gd name="connsiteX2" fmla="*/ 1641326 w 1641326"/>
                        <a:gd name="connsiteY2" fmla="*/ 462564 h 1584176"/>
                        <a:gd name="connsiteX3" fmla="*/ 1641326 w 1641326"/>
                        <a:gd name="connsiteY3" fmla="*/ 1484912 h 1584176"/>
                        <a:gd name="connsiteX4" fmla="*/ 1542062 w 1641326"/>
                        <a:gd name="connsiteY4" fmla="*/ 1584176 h 1584176"/>
                        <a:gd name="connsiteX5" fmla="*/ 156414 w 1641326"/>
                        <a:gd name="connsiteY5" fmla="*/ 1584176 h 1584176"/>
                        <a:gd name="connsiteX6" fmla="*/ 0 w 1641326"/>
                        <a:gd name="connsiteY6" fmla="*/ 1484912 h 1584176"/>
                        <a:gd name="connsiteX7" fmla="*/ 57150 w 1641326"/>
                        <a:gd name="connsiteY7" fmla="*/ 462564 h 1584176"/>
                        <a:gd name="connsiteX8" fmla="*/ 519714 w 1641326"/>
                        <a:gd name="connsiteY8" fmla="*/ 0 h 1584176"/>
                        <a:gd name="connsiteX0" fmla="*/ 519714 w 1641326"/>
                        <a:gd name="connsiteY0" fmla="*/ 0 h 1622276"/>
                        <a:gd name="connsiteX1" fmla="*/ 1178762 w 1641326"/>
                        <a:gd name="connsiteY1" fmla="*/ 0 h 1622276"/>
                        <a:gd name="connsiteX2" fmla="*/ 1641326 w 1641326"/>
                        <a:gd name="connsiteY2" fmla="*/ 462564 h 1622276"/>
                        <a:gd name="connsiteX3" fmla="*/ 1641326 w 1641326"/>
                        <a:gd name="connsiteY3" fmla="*/ 1484912 h 1622276"/>
                        <a:gd name="connsiteX4" fmla="*/ 1542062 w 1641326"/>
                        <a:gd name="connsiteY4" fmla="*/ 1584176 h 1622276"/>
                        <a:gd name="connsiteX5" fmla="*/ 207214 w 1641326"/>
                        <a:gd name="connsiteY5" fmla="*/ 1622276 h 1622276"/>
                        <a:gd name="connsiteX6" fmla="*/ 0 w 1641326"/>
                        <a:gd name="connsiteY6" fmla="*/ 1484912 h 1622276"/>
                        <a:gd name="connsiteX7" fmla="*/ 57150 w 1641326"/>
                        <a:gd name="connsiteY7" fmla="*/ 462564 h 1622276"/>
                        <a:gd name="connsiteX8" fmla="*/ 519714 w 1641326"/>
                        <a:gd name="connsiteY8" fmla="*/ 0 h 162227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207214 w 1641326"/>
                        <a:gd name="connsiteY5" fmla="*/ 1622276 h 1628626"/>
                        <a:gd name="connsiteX6" fmla="*/ 0 w 1641326"/>
                        <a:gd name="connsiteY6" fmla="*/ 1484912 h 1628626"/>
                        <a:gd name="connsiteX7" fmla="*/ 57150 w 1641326"/>
                        <a:gd name="connsiteY7" fmla="*/ 462564 h 1628626"/>
                        <a:gd name="connsiteX8" fmla="*/ 519714 w 1641326"/>
                        <a:gd name="connsiteY8" fmla="*/ 0 h 1628626"/>
                        <a:gd name="connsiteX0" fmla="*/ 519714 w 1641326"/>
                        <a:gd name="connsiteY0" fmla="*/ 0 h 1628626"/>
                        <a:gd name="connsiteX1" fmla="*/ 1178762 w 1641326"/>
                        <a:gd name="connsiteY1" fmla="*/ 0 h 1628626"/>
                        <a:gd name="connsiteX2" fmla="*/ 1641326 w 1641326"/>
                        <a:gd name="connsiteY2" fmla="*/ 462564 h 1628626"/>
                        <a:gd name="connsiteX3" fmla="*/ 1641326 w 1641326"/>
                        <a:gd name="connsiteY3" fmla="*/ 1484912 h 1628626"/>
                        <a:gd name="connsiteX4" fmla="*/ 1503962 w 1641326"/>
                        <a:gd name="connsiteY4" fmla="*/ 1628626 h 1628626"/>
                        <a:gd name="connsiteX5" fmla="*/ 917798 w 1641326"/>
                        <a:gd name="connsiteY5" fmla="*/ 1623070 h 1628626"/>
                        <a:gd name="connsiteX6" fmla="*/ 207214 w 1641326"/>
                        <a:gd name="connsiteY6" fmla="*/ 1622276 h 1628626"/>
                        <a:gd name="connsiteX7" fmla="*/ 0 w 1641326"/>
                        <a:gd name="connsiteY7" fmla="*/ 1484912 h 1628626"/>
                        <a:gd name="connsiteX8" fmla="*/ 57150 w 1641326"/>
                        <a:gd name="connsiteY8" fmla="*/ 462564 h 1628626"/>
                        <a:gd name="connsiteX9" fmla="*/ 519714 w 1641326"/>
                        <a:gd name="connsiteY9" fmla="*/ 0 h 1628626"/>
                        <a:gd name="connsiteX0" fmla="*/ 519714 w 1641326"/>
                        <a:gd name="connsiteY0" fmla="*/ 0 h 1692920"/>
                        <a:gd name="connsiteX1" fmla="*/ 1178762 w 1641326"/>
                        <a:gd name="connsiteY1" fmla="*/ 0 h 1692920"/>
                        <a:gd name="connsiteX2" fmla="*/ 1641326 w 1641326"/>
                        <a:gd name="connsiteY2" fmla="*/ 462564 h 1692920"/>
                        <a:gd name="connsiteX3" fmla="*/ 1641326 w 1641326"/>
                        <a:gd name="connsiteY3" fmla="*/ 1484912 h 1692920"/>
                        <a:gd name="connsiteX4" fmla="*/ 1503962 w 1641326"/>
                        <a:gd name="connsiteY4" fmla="*/ 1628626 h 1692920"/>
                        <a:gd name="connsiteX5" fmla="*/ 841598 w 1641326"/>
                        <a:gd name="connsiteY5" fmla="*/ 1692920 h 1692920"/>
                        <a:gd name="connsiteX6" fmla="*/ 207214 w 1641326"/>
                        <a:gd name="connsiteY6" fmla="*/ 1622276 h 1692920"/>
                        <a:gd name="connsiteX7" fmla="*/ 0 w 1641326"/>
                        <a:gd name="connsiteY7" fmla="*/ 1484912 h 1692920"/>
                        <a:gd name="connsiteX8" fmla="*/ 57150 w 1641326"/>
                        <a:gd name="connsiteY8" fmla="*/ 462564 h 1692920"/>
                        <a:gd name="connsiteX9" fmla="*/ 519714 w 1641326"/>
                        <a:gd name="connsiteY9" fmla="*/ 0 h 1692920"/>
                        <a:gd name="connsiteX0" fmla="*/ 519714 w 1641326"/>
                        <a:gd name="connsiteY0" fmla="*/ 0 h 1697585"/>
                        <a:gd name="connsiteX1" fmla="*/ 1178762 w 1641326"/>
                        <a:gd name="connsiteY1" fmla="*/ 0 h 1697585"/>
                        <a:gd name="connsiteX2" fmla="*/ 1641326 w 1641326"/>
                        <a:gd name="connsiteY2" fmla="*/ 462564 h 1697585"/>
                        <a:gd name="connsiteX3" fmla="*/ 1641326 w 1641326"/>
                        <a:gd name="connsiteY3" fmla="*/ 1484912 h 1697585"/>
                        <a:gd name="connsiteX4" fmla="*/ 1503962 w 1641326"/>
                        <a:gd name="connsiteY4" fmla="*/ 1628626 h 1697585"/>
                        <a:gd name="connsiteX5" fmla="*/ 841598 w 1641326"/>
                        <a:gd name="connsiteY5" fmla="*/ 1692920 h 1697585"/>
                        <a:gd name="connsiteX6" fmla="*/ 207214 w 1641326"/>
                        <a:gd name="connsiteY6" fmla="*/ 1622276 h 1697585"/>
                        <a:gd name="connsiteX7" fmla="*/ 0 w 1641326"/>
                        <a:gd name="connsiteY7" fmla="*/ 1484912 h 1697585"/>
                        <a:gd name="connsiteX8" fmla="*/ 57150 w 1641326"/>
                        <a:gd name="connsiteY8" fmla="*/ 462564 h 1697585"/>
                        <a:gd name="connsiteX9" fmla="*/ 519714 w 1641326"/>
                        <a:gd name="connsiteY9" fmla="*/ 0 h 1697585"/>
                        <a:gd name="connsiteX0" fmla="*/ 519714 w 1641326"/>
                        <a:gd name="connsiteY0" fmla="*/ 0 h 1694234"/>
                        <a:gd name="connsiteX1" fmla="*/ 1178762 w 1641326"/>
                        <a:gd name="connsiteY1" fmla="*/ 0 h 1694234"/>
                        <a:gd name="connsiteX2" fmla="*/ 1641326 w 1641326"/>
                        <a:gd name="connsiteY2" fmla="*/ 462564 h 1694234"/>
                        <a:gd name="connsiteX3" fmla="*/ 1641326 w 1641326"/>
                        <a:gd name="connsiteY3" fmla="*/ 1484912 h 1694234"/>
                        <a:gd name="connsiteX4" fmla="*/ 1503962 w 1641326"/>
                        <a:gd name="connsiteY4" fmla="*/ 1628626 h 1694234"/>
                        <a:gd name="connsiteX5" fmla="*/ 841598 w 1641326"/>
                        <a:gd name="connsiteY5" fmla="*/ 1692920 h 1694234"/>
                        <a:gd name="connsiteX6" fmla="*/ 207214 w 1641326"/>
                        <a:gd name="connsiteY6" fmla="*/ 1622276 h 1694234"/>
                        <a:gd name="connsiteX7" fmla="*/ 0 w 1641326"/>
                        <a:gd name="connsiteY7" fmla="*/ 1484912 h 1694234"/>
                        <a:gd name="connsiteX8" fmla="*/ 57150 w 1641326"/>
                        <a:gd name="connsiteY8" fmla="*/ 462564 h 1694234"/>
                        <a:gd name="connsiteX9" fmla="*/ 519714 w 1641326"/>
                        <a:gd name="connsiteY9" fmla="*/ 0 h 1694234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6118"/>
                        <a:gd name="connsiteX1" fmla="*/ 1178762 w 1641326"/>
                        <a:gd name="connsiteY1" fmla="*/ 0 h 1696118"/>
                        <a:gd name="connsiteX2" fmla="*/ 1641326 w 1641326"/>
                        <a:gd name="connsiteY2" fmla="*/ 462564 h 1696118"/>
                        <a:gd name="connsiteX3" fmla="*/ 1641326 w 1641326"/>
                        <a:gd name="connsiteY3" fmla="*/ 1484912 h 1696118"/>
                        <a:gd name="connsiteX4" fmla="*/ 1503962 w 1641326"/>
                        <a:gd name="connsiteY4" fmla="*/ 1628626 h 1696118"/>
                        <a:gd name="connsiteX5" fmla="*/ 841598 w 1641326"/>
                        <a:gd name="connsiteY5" fmla="*/ 1692920 h 1696118"/>
                        <a:gd name="connsiteX6" fmla="*/ 207214 w 1641326"/>
                        <a:gd name="connsiteY6" fmla="*/ 1622276 h 1696118"/>
                        <a:gd name="connsiteX7" fmla="*/ 0 w 1641326"/>
                        <a:gd name="connsiteY7" fmla="*/ 1484912 h 1696118"/>
                        <a:gd name="connsiteX8" fmla="*/ 57150 w 1641326"/>
                        <a:gd name="connsiteY8" fmla="*/ 462564 h 1696118"/>
                        <a:gd name="connsiteX9" fmla="*/ 519714 w 1641326"/>
                        <a:gd name="connsiteY9" fmla="*/ 0 h 1696118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519714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519714 w 1641326"/>
                        <a:gd name="connsiteY9" fmla="*/ 0 h 1693319"/>
                        <a:gd name="connsiteX0" fmla="*/ 694185 w 1641326"/>
                        <a:gd name="connsiteY0" fmla="*/ 0 h 1693319"/>
                        <a:gd name="connsiteX1" fmla="*/ 1178762 w 1641326"/>
                        <a:gd name="connsiteY1" fmla="*/ 0 h 1693319"/>
                        <a:gd name="connsiteX2" fmla="*/ 1641326 w 1641326"/>
                        <a:gd name="connsiteY2" fmla="*/ 462564 h 1693319"/>
                        <a:gd name="connsiteX3" fmla="*/ 1641326 w 1641326"/>
                        <a:gd name="connsiteY3" fmla="*/ 1484912 h 1693319"/>
                        <a:gd name="connsiteX4" fmla="*/ 1503962 w 1641326"/>
                        <a:gd name="connsiteY4" fmla="*/ 1628626 h 1693319"/>
                        <a:gd name="connsiteX5" fmla="*/ 841598 w 1641326"/>
                        <a:gd name="connsiteY5" fmla="*/ 1692920 h 1693319"/>
                        <a:gd name="connsiteX6" fmla="*/ 140109 w 1641326"/>
                        <a:gd name="connsiteY6" fmla="*/ 1615566 h 1693319"/>
                        <a:gd name="connsiteX7" fmla="*/ 0 w 1641326"/>
                        <a:gd name="connsiteY7" fmla="*/ 1484912 h 1693319"/>
                        <a:gd name="connsiteX8" fmla="*/ 57150 w 1641326"/>
                        <a:gd name="connsiteY8" fmla="*/ 462564 h 1693319"/>
                        <a:gd name="connsiteX9" fmla="*/ 694185 w 1641326"/>
                        <a:gd name="connsiteY9" fmla="*/ 0 h 1693319"/>
                        <a:gd name="connsiteX0" fmla="*/ 694185 w 1641326"/>
                        <a:gd name="connsiteY0" fmla="*/ 6710 h 1700029"/>
                        <a:gd name="connsiteX1" fmla="*/ 1044553 w 1641326"/>
                        <a:gd name="connsiteY1" fmla="*/ 0 h 1700029"/>
                        <a:gd name="connsiteX2" fmla="*/ 1641326 w 1641326"/>
                        <a:gd name="connsiteY2" fmla="*/ 469274 h 1700029"/>
                        <a:gd name="connsiteX3" fmla="*/ 1641326 w 1641326"/>
                        <a:gd name="connsiteY3" fmla="*/ 1491622 h 1700029"/>
                        <a:gd name="connsiteX4" fmla="*/ 1503962 w 1641326"/>
                        <a:gd name="connsiteY4" fmla="*/ 1635336 h 1700029"/>
                        <a:gd name="connsiteX5" fmla="*/ 841598 w 1641326"/>
                        <a:gd name="connsiteY5" fmla="*/ 1699630 h 1700029"/>
                        <a:gd name="connsiteX6" fmla="*/ 140109 w 1641326"/>
                        <a:gd name="connsiteY6" fmla="*/ 1622276 h 1700029"/>
                        <a:gd name="connsiteX7" fmla="*/ 0 w 1641326"/>
                        <a:gd name="connsiteY7" fmla="*/ 1491622 h 1700029"/>
                        <a:gd name="connsiteX8" fmla="*/ 57150 w 1641326"/>
                        <a:gd name="connsiteY8" fmla="*/ 469274 h 1700029"/>
                        <a:gd name="connsiteX9" fmla="*/ 694185 w 1641326"/>
                        <a:gd name="connsiteY9" fmla="*/ 6710 h 1700029"/>
                        <a:gd name="connsiteX0" fmla="*/ 694185 w 1695009"/>
                        <a:gd name="connsiteY0" fmla="*/ 6710 h 1700029"/>
                        <a:gd name="connsiteX1" fmla="*/ 1044553 w 1695009"/>
                        <a:gd name="connsiteY1" fmla="*/ 0 h 1700029"/>
                        <a:gd name="connsiteX2" fmla="*/ 1641326 w 1695009"/>
                        <a:gd name="connsiteY2" fmla="*/ 469274 h 1700029"/>
                        <a:gd name="connsiteX3" fmla="*/ 1695009 w 1695009"/>
                        <a:gd name="connsiteY3" fmla="*/ 1491622 h 1700029"/>
                        <a:gd name="connsiteX4" fmla="*/ 1503962 w 1695009"/>
                        <a:gd name="connsiteY4" fmla="*/ 1635336 h 1700029"/>
                        <a:gd name="connsiteX5" fmla="*/ 841598 w 1695009"/>
                        <a:gd name="connsiteY5" fmla="*/ 1699630 h 1700029"/>
                        <a:gd name="connsiteX6" fmla="*/ 140109 w 1695009"/>
                        <a:gd name="connsiteY6" fmla="*/ 1622276 h 1700029"/>
                        <a:gd name="connsiteX7" fmla="*/ 0 w 1695009"/>
                        <a:gd name="connsiteY7" fmla="*/ 1491622 h 1700029"/>
                        <a:gd name="connsiteX8" fmla="*/ 57150 w 1695009"/>
                        <a:gd name="connsiteY8" fmla="*/ 469274 h 1700029"/>
                        <a:gd name="connsiteX9" fmla="*/ 694185 w 1695009"/>
                        <a:gd name="connsiteY9" fmla="*/ 6710 h 1700029"/>
                        <a:gd name="connsiteX0" fmla="*/ 694185 w 1695009"/>
                        <a:gd name="connsiteY0" fmla="*/ 6710 h 1699663"/>
                        <a:gd name="connsiteX1" fmla="*/ 1044553 w 1695009"/>
                        <a:gd name="connsiteY1" fmla="*/ 0 h 1699663"/>
                        <a:gd name="connsiteX2" fmla="*/ 1641326 w 1695009"/>
                        <a:gd name="connsiteY2" fmla="*/ 469274 h 1699663"/>
                        <a:gd name="connsiteX3" fmla="*/ 1695009 w 1695009"/>
                        <a:gd name="connsiteY3" fmla="*/ 1491622 h 1699663"/>
                        <a:gd name="connsiteX4" fmla="*/ 1557645 w 1695009"/>
                        <a:gd name="connsiteY4" fmla="*/ 1615205 h 1699663"/>
                        <a:gd name="connsiteX5" fmla="*/ 841598 w 1695009"/>
                        <a:gd name="connsiteY5" fmla="*/ 1699630 h 1699663"/>
                        <a:gd name="connsiteX6" fmla="*/ 140109 w 1695009"/>
                        <a:gd name="connsiteY6" fmla="*/ 1622276 h 1699663"/>
                        <a:gd name="connsiteX7" fmla="*/ 0 w 1695009"/>
                        <a:gd name="connsiteY7" fmla="*/ 1491622 h 1699663"/>
                        <a:gd name="connsiteX8" fmla="*/ 57150 w 1695009"/>
                        <a:gd name="connsiteY8" fmla="*/ 469274 h 1699663"/>
                        <a:gd name="connsiteX9" fmla="*/ 694185 w 1695009"/>
                        <a:gd name="connsiteY9" fmla="*/ 6710 h 1699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695009" h="1699663">
                          <a:moveTo>
                            <a:pt x="694185" y="6710"/>
                          </a:moveTo>
                          <a:lnTo>
                            <a:pt x="1044553" y="0"/>
                          </a:lnTo>
                          <a:cubicBezTo>
                            <a:pt x="1300020" y="0"/>
                            <a:pt x="1641326" y="213807"/>
                            <a:pt x="1641326" y="469274"/>
                          </a:cubicBezTo>
                          <a:lnTo>
                            <a:pt x="1695009" y="1491622"/>
                          </a:lnTo>
                          <a:cubicBezTo>
                            <a:pt x="1695009" y="1546444"/>
                            <a:pt x="1639308" y="1568232"/>
                            <a:pt x="1557645" y="1615205"/>
                          </a:cubicBezTo>
                          <a:cubicBezTo>
                            <a:pt x="1350277" y="1676899"/>
                            <a:pt x="1077854" y="1698452"/>
                            <a:pt x="841598" y="1699630"/>
                          </a:cubicBezTo>
                          <a:cubicBezTo>
                            <a:pt x="605342" y="1700808"/>
                            <a:pt x="280375" y="1670365"/>
                            <a:pt x="140109" y="1622276"/>
                          </a:cubicBezTo>
                          <a:cubicBezTo>
                            <a:pt x="58445" y="1588724"/>
                            <a:pt x="0" y="1546444"/>
                            <a:pt x="0" y="1491622"/>
                          </a:cubicBezTo>
                          <a:cubicBezTo>
                            <a:pt x="0" y="1150839"/>
                            <a:pt x="57150" y="810057"/>
                            <a:pt x="57150" y="469274"/>
                          </a:cubicBezTo>
                          <a:cubicBezTo>
                            <a:pt x="57150" y="213807"/>
                            <a:pt x="438718" y="6710"/>
                            <a:pt x="694185" y="6710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6" name="円/楕円 75"/>
                    <p:cNvSpPr/>
                    <p:nvPr/>
                  </p:nvSpPr>
                  <p:spPr>
                    <a:xfrm>
                      <a:off x="3364370" y="4057650"/>
                      <a:ext cx="299580" cy="14547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77" name="グループ化 76"/>
                    <p:cNvGrpSpPr/>
                    <p:nvPr/>
                  </p:nvGrpSpPr>
                  <p:grpSpPr>
                    <a:xfrm rot="900000">
                      <a:off x="29665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82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3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8" name="グループ化 77"/>
                    <p:cNvGrpSpPr/>
                    <p:nvPr/>
                  </p:nvGrpSpPr>
                  <p:grpSpPr>
                    <a:xfrm rot="20700000" flipH="1">
                      <a:off x="3499954" y="3878848"/>
                      <a:ext cx="527298" cy="216146"/>
                      <a:chOff x="2965624" y="3897485"/>
                      <a:chExt cx="527298" cy="216146"/>
                    </a:xfrm>
                  </p:grpSpPr>
                  <p:sp>
                    <p:nvSpPr>
                      <p:cNvPr id="80" name="円/楕円 6"/>
                      <p:cNvSpPr/>
                      <p:nvPr/>
                    </p:nvSpPr>
                    <p:spPr>
                      <a:xfrm>
                        <a:off x="2965624" y="3897485"/>
                        <a:ext cx="527298" cy="216146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81" name="円/楕円 6"/>
                      <p:cNvSpPr/>
                      <p:nvPr/>
                    </p:nvSpPr>
                    <p:spPr>
                      <a:xfrm>
                        <a:off x="3122563" y="3946376"/>
                        <a:ext cx="348506" cy="118307"/>
                      </a:xfrm>
                      <a:custGeom>
                        <a:avLst/>
                        <a:gdLst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21584 w 669656"/>
                          <a:gd name="connsiteY0" fmla="*/ 108012 h 216024"/>
                          <a:gd name="connsiteX1" fmla="*/ 345620 w 669656"/>
                          <a:gd name="connsiteY1" fmla="*/ 0 h 216024"/>
                          <a:gd name="connsiteX2" fmla="*/ 669656 w 669656"/>
                          <a:gd name="connsiteY2" fmla="*/ 108012 h 216024"/>
                          <a:gd name="connsiteX3" fmla="*/ 345620 w 669656"/>
                          <a:gd name="connsiteY3" fmla="*/ 216024 h 216024"/>
                          <a:gd name="connsiteX4" fmla="*/ 21584 w 669656"/>
                          <a:gd name="connsiteY4" fmla="*/ 108012 h 216024"/>
                          <a:gd name="connsiteX0" fmla="*/ 0 w 648072"/>
                          <a:gd name="connsiteY0" fmla="*/ 108012 h 216024"/>
                          <a:gd name="connsiteX1" fmla="*/ 324036 w 648072"/>
                          <a:gd name="connsiteY1" fmla="*/ 0 h 216024"/>
                          <a:gd name="connsiteX2" fmla="*/ 648072 w 648072"/>
                          <a:gd name="connsiteY2" fmla="*/ 108012 h 216024"/>
                          <a:gd name="connsiteX3" fmla="*/ 324036 w 648072"/>
                          <a:gd name="connsiteY3" fmla="*/ 216024 h 216024"/>
                          <a:gd name="connsiteX4" fmla="*/ 0 w 648072"/>
                          <a:gd name="connsiteY4" fmla="*/ 108012 h 216024"/>
                          <a:gd name="connsiteX0" fmla="*/ 0 w 770536"/>
                          <a:gd name="connsiteY0" fmla="*/ 120776 h 216210"/>
                          <a:gd name="connsiteX1" fmla="*/ 446500 w 770536"/>
                          <a:gd name="connsiteY1" fmla="*/ 64 h 216210"/>
                          <a:gd name="connsiteX2" fmla="*/ 770536 w 770536"/>
                          <a:gd name="connsiteY2" fmla="*/ 108076 h 216210"/>
                          <a:gd name="connsiteX3" fmla="*/ 446500 w 770536"/>
                          <a:gd name="connsiteY3" fmla="*/ 216088 h 216210"/>
                          <a:gd name="connsiteX4" fmla="*/ 0 w 770536"/>
                          <a:gd name="connsiteY4" fmla="*/ 120776 h 216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70536" h="216210">
                            <a:moveTo>
                              <a:pt x="0" y="120776"/>
                            </a:moveTo>
                            <a:cubicBezTo>
                              <a:pt x="95250" y="42073"/>
                              <a:pt x="318077" y="2181"/>
                              <a:pt x="446500" y="64"/>
                            </a:cubicBezTo>
                            <a:cubicBezTo>
                              <a:pt x="574923" y="-2053"/>
                              <a:pt x="770536" y="48423"/>
                              <a:pt x="770536" y="108076"/>
                            </a:cubicBezTo>
                            <a:cubicBezTo>
                              <a:pt x="770536" y="167729"/>
                              <a:pt x="574923" y="213971"/>
                              <a:pt x="446500" y="216088"/>
                            </a:cubicBezTo>
                            <a:cubicBezTo>
                              <a:pt x="318077" y="218205"/>
                              <a:pt x="95250" y="193129"/>
                              <a:pt x="0" y="120776"/>
                            </a:cubicBezTo>
                            <a:close/>
                          </a:path>
                        </a:pathLst>
                      </a:custGeom>
                      <a:solidFill>
                        <a:srgbClr val="4F81BD">
                          <a:lumMod val="75000"/>
                        </a:srgbClr>
                      </a:solidFill>
                      <a:ln w="2857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9" name="円/楕円 78"/>
                    <p:cNvSpPr/>
                    <p:nvPr/>
                  </p:nvSpPr>
                  <p:spPr>
                    <a:xfrm>
                      <a:off x="3426844" y="3941917"/>
                      <a:ext cx="168126" cy="186664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4" name="テキスト ボックス 73"/>
                  <p:cNvSpPr txBox="1"/>
                  <p:nvPr/>
                </p:nvSpPr>
                <p:spPr>
                  <a:xfrm>
                    <a:off x="2999780" y="4638437"/>
                    <a:ext cx="1019770" cy="684654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rPr>
                      <a:t>ゴミ</a:t>
                    </a:r>
                  </a:p>
                </p:txBody>
              </p:sp>
            </p:grpSp>
            <p:grpSp>
              <p:nvGrpSpPr>
                <p:cNvPr id="37" name="グループ化 36"/>
                <p:cNvGrpSpPr/>
                <p:nvPr/>
              </p:nvGrpSpPr>
              <p:grpSpPr>
                <a:xfrm>
                  <a:off x="3221040" y="760084"/>
                  <a:ext cx="1128584" cy="1703571"/>
                  <a:chOff x="5308737" y="2272319"/>
                  <a:chExt cx="1128584" cy="1703571"/>
                </a:xfrm>
                <a:solidFill>
                  <a:schemeClr val="tx1"/>
                </a:solidFill>
              </p:grpSpPr>
              <p:grpSp>
                <p:nvGrpSpPr>
                  <p:cNvPr id="38" name="グループ化 37"/>
                  <p:cNvGrpSpPr/>
                  <p:nvPr/>
                </p:nvGrpSpPr>
                <p:grpSpPr>
                  <a:xfrm>
                    <a:off x="5308737" y="2272319"/>
                    <a:ext cx="1128584" cy="1703571"/>
                    <a:chOff x="2331786" y="2037902"/>
                    <a:chExt cx="1548015" cy="2336691"/>
                  </a:xfrm>
                  <a:grpFill/>
                </p:grpSpPr>
                <p:grpSp>
                  <p:nvGrpSpPr>
                    <p:cNvPr id="43" name="グループ化 42"/>
                    <p:cNvGrpSpPr/>
                    <p:nvPr/>
                  </p:nvGrpSpPr>
                  <p:grpSpPr>
                    <a:xfrm rot="4916172">
                      <a:off x="2578582" y="3543207"/>
                      <a:ext cx="841623" cy="821150"/>
                      <a:chOff x="4167034" y="2518575"/>
                      <a:chExt cx="663151" cy="647019"/>
                    </a:xfrm>
                    <a:grpFill/>
                  </p:grpSpPr>
                  <p:sp>
                    <p:nvSpPr>
                      <p:cNvPr id="54" name="角丸四角形 53"/>
                      <p:cNvSpPr/>
                      <p:nvPr/>
                    </p:nvSpPr>
                    <p:spPr>
                      <a:xfrm rot="1688993">
                        <a:off x="4254120" y="2949571"/>
                        <a:ext cx="576065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5" name="角丸四角形 54"/>
                      <p:cNvSpPr/>
                      <p:nvPr/>
                    </p:nvSpPr>
                    <p:spPr>
                      <a:xfrm rot="3600000">
                        <a:off x="3987014" y="2698595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4" name="片側の 2 つの角を丸めた四角形 43"/>
                    <p:cNvSpPr/>
                    <p:nvPr/>
                  </p:nvSpPr>
                  <p:spPr>
                    <a:xfrm rot="20700000">
                      <a:off x="2781771" y="2548389"/>
                      <a:ext cx="522593" cy="9645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6" name="円/楕円 45"/>
                    <p:cNvSpPr/>
                    <p:nvPr/>
                  </p:nvSpPr>
                  <p:spPr>
                    <a:xfrm>
                      <a:off x="2545937" y="2037902"/>
                      <a:ext cx="591110" cy="591109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7" name="グループ化 46"/>
                    <p:cNvGrpSpPr/>
                    <p:nvPr/>
                  </p:nvGrpSpPr>
                  <p:grpSpPr>
                    <a:xfrm rot="18000000">
                      <a:off x="2277780" y="2699033"/>
                      <a:ext cx="684075" cy="576064"/>
                      <a:chOff x="4028364" y="2444675"/>
                      <a:chExt cx="684075" cy="576064"/>
                    </a:xfrm>
                    <a:grpFill/>
                  </p:grpSpPr>
                  <p:sp>
                    <p:nvSpPr>
                      <p:cNvPr id="52" name="角丸四角形 51"/>
                      <p:cNvSpPr/>
                      <p:nvPr/>
                    </p:nvSpPr>
                    <p:spPr>
                      <a:xfrm>
                        <a:off x="4136376" y="2785001"/>
                        <a:ext cx="576063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3" name="角丸四角形 52"/>
                      <p:cNvSpPr/>
                      <p:nvPr/>
                    </p:nvSpPr>
                    <p:spPr>
                      <a:xfrm rot="3600000">
                        <a:off x="3848344" y="2624695"/>
                        <a:ext cx="576064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48" name="グループ化 47"/>
                    <p:cNvGrpSpPr/>
                    <p:nvPr/>
                  </p:nvGrpSpPr>
                  <p:grpSpPr>
                    <a:xfrm rot="1800000">
                      <a:off x="3088526" y="3427305"/>
                      <a:ext cx="791275" cy="830182"/>
                      <a:chOff x="4128777" y="2510620"/>
                      <a:chExt cx="623478" cy="654136"/>
                    </a:xfrm>
                    <a:grpFill/>
                  </p:grpSpPr>
                  <p:sp>
                    <p:nvSpPr>
                      <p:cNvPr id="49" name="角丸四角形 48"/>
                      <p:cNvSpPr/>
                      <p:nvPr/>
                    </p:nvSpPr>
                    <p:spPr>
                      <a:xfrm rot="2105165">
                        <a:off x="4185843" y="2948733"/>
                        <a:ext cx="566412" cy="2160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1" name="角丸四角形 50"/>
                      <p:cNvSpPr/>
                      <p:nvPr/>
                    </p:nvSpPr>
                    <p:spPr>
                      <a:xfrm rot="3600000">
                        <a:off x="3948756" y="2690641"/>
                        <a:ext cx="576065" cy="21602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</p:grpSp>
              <p:sp>
                <p:nvSpPr>
                  <p:cNvPr id="39" name="円/楕円 38"/>
                  <p:cNvSpPr/>
                  <p:nvPr/>
                </p:nvSpPr>
                <p:spPr>
                  <a:xfrm>
                    <a:off x="5527565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円/楕円 39"/>
                  <p:cNvSpPr/>
                  <p:nvPr/>
                </p:nvSpPr>
                <p:spPr>
                  <a:xfrm>
                    <a:off x="5709503" y="2425811"/>
                    <a:ext cx="136776" cy="889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円/楕円 40"/>
                  <p:cNvSpPr/>
                  <p:nvPr/>
                </p:nvSpPr>
                <p:spPr>
                  <a:xfrm>
                    <a:off x="5564961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" name="円/楕円 41"/>
                  <p:cNvSpPr/>
                  <p:nvPr/>
                </p:nvSpPr>
                <p:spPr>
                  <a:xfrm>
                    <a:off x="5746899" y="2437069"/>
                    <a:ext cx="61983" cy="61983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3" name="月 32"/>
              <p:cNvSpPr/>
              <p:nvPr/>
            </p:nvSpPr>
            <p:spPr bwMode="auto">
              <a:xfrm rot="10800000">
                <a:off x="6440763" y="741059"/>
                <a:ext cx="234377" cy="468753"/>
              </a:xfrm>
              <a:prstGeom prst="moon">
                <a:avLst>
                  <a:gd name="adj" fmla="val 62421"/>
                </a:avLst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星 5 33"/>
              <p:cNvSpPr/>
              <p:nvPr/>
            </p:nvSpPr>
            <p:spPr bwMode="auto">
              <a:xfrm>
                <a:off x="5930738" y="9766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星 5 34"/>
              <p:cNvSpPr/>
              <p:nvPr/>
            </p:nvSpPr>
            <p:spPr bwMode="auto">
              <a:xfrm>
                <a:off x="6182198" y="1205272"/>
                <a:ext cx="157654" cy="157654"/>
              </a:xfrm>
              <a:prstGeom prst="star5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" name="乗算記号 30"/>
            <p:cNvSpPr/>
            <p:nvPr/>
          </p:nvSpPr>
          <p:spPr>
            <a:xfrm>
              <a:off x="5829354" y="1341465"/>
              <a:ext cx="1300046" cy="1300046"/>
            </a:xfrm>
            <a:prstGeom prst="mathMultiply">
              <a:avLst>
                <a:gd name="adj1" fmla="val 2741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8768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0292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pop597_夜のゴミ出し禁止</dc:title>
  <dc:subject>pop597_夜のゴミ出し禁止</dc:subject>
  <dc:creator>http://www.digipot.net</dc:creator>
  <cp:lastModifiedBy/>
  <cp:revision>1</cp:revision>
  <dcterms:created xsi:type="dcterms:W3CDTF">2014-07-30T05:46:22Z</dcterms:created>
  <dcterms:modified xsi:type="dcterms:W3CDTF">2015-07-24T16:30:26Z</dcterms:modified>
  <cp:version>1</cp:version>
</cp:coreProperties>
</file>