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6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40" y="-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21432"/>
            <a:ext cx="9900055" cy="51090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endParaRPr kumimoji="1" lang="en-US" altLang="ja-JP" sz="11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206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21432"/>
            <a:ext cx="9900055" cy="51090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/>
              <a:t>夜のゴミ出し</a:t>
            </a:r>
            <a:endParaRPr lang="en-US" altLang="ja-JP" sz="11000" dirty="0"/>
          </a:p>
          <a:p>
            <a:r>
              <a:rPr lang="ja-JP" altLang="en-US" sz="21600" dirty="0">
                <a:solidFill>
                  <a:srgbClr val="FF0000"/>
                </a:solidFill>
              </a:rPr>
              <a:t>禁止</a:t>
            </a:r>
            <a:endParaRPr lang="ja-JP" altLang="en-US" sz="2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6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1875638" y="849033"/>
            <a:ext cx="5538427" cy="5623316"/>
            <a:chOff x="5829354" y="741059"/>
            <a:chExt cx="1871763" cy="1900452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47" name="グループ化 46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49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" name="円/楕円 49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1" name="グループ化 50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56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2" name="グループ化 51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54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5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3" name="円/楕円 52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8" name="テキスト ボックス 47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1" name="グループ化 30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36" name="グループ化 35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45" name="角丸四角形 44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6" name="角丸四角形 45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7" name="片側の 2 つの角を丸めた四角形 36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円/楕円 37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9" name="グループ化 38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43" name="角丸四角形 42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4" name="角丸四角形 43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0" name="グループ化 39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1" name="角丸四角形 40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2" name="角丸四角形 41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2" name="円/楕円 31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6" name="月 25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星 5 26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星 5 27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乗算記号 23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5226587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393604" y="524677"/>
            <a:ext cx="4502496" cy="4571506"/>
            <a:chOff x="5829354" y="741059"/>
            <a:chExt cx="1871763" cy="1900452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3" name="グループ化 32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51" name="グループ化 50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70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" name="円/楕円 70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2" name="グループ化 71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7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8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3" name="グループ化 72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5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6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4" name="円/楕円 73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9" name="テキスト ボックス 68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4" name="グループ化 33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5" name="グループ化 34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40" name="グループ化 39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0" name="角丸四角形 49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1" name="片側の 2 つの角を丸めた四角形 40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円/楕円 41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3" name="グループ化 42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47" name="角丸四角形 46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" name="角丸四角形 47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4" name="グループ化 43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5" name="角丸四角形 44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6" name="角丸四角形 45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6" name="円/楕円 35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0" name="月 29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星 5 30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星 5 31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乗算記号 24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ルールを守ろう！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6587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2828166" y="1529196"/>
            <a:ext cx="3648834" cy="3704760"/>
            <a:chOff x="5829354" y="741059"/>
            <a:chExt cx="1871763" cy="1900452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53" name="グループ化 52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73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円/楕円 73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80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1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6" name="グループ化 75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8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9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7" name="円/楕円 76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2" name="テキスト ボックス 71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42" name="グループ化 41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51" name="角丸四角形 50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2" name="角丸四角形 51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3" name="片側の 2 つの角を丸めた四角形 42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5" name="グループ化 44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0" name="角丸四角形 49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6" name="グループ化 45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7" name="角丸四角形 46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" name="角丸四角形 47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8" name="円/楕円 37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円/楕円 40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" name="月 31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星 5 32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星 5 33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2777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6587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2828166" y="1529196"/>
            <a:ext cx="3648834" cy="3704760"/>
            <a:chOff x="5829354" y="741059"/>
            <a:chExt cx="1871763" cy="1900452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53" name="グループ化 52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73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円/楕円 73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80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1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6" name="グループ化 75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8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9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7" name="円/楕円 76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2" name="テキスト ボックス 71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42" name="グループ化 41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51" name="角丸四角形 50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2" name="角丸四角形 51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3" name="片側の 2 つの角を丸めた四角形 42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5" name="グループ化 44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0" name="角丸四角形 49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6" name="グループ化 45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7" name="角丸四角形 46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" name="角丸四角形 47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8" name="円/楕円 37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円/楕円 40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" name="月 31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星 5 32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星 5 33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pop597_夜のゴミ出し禁止</dc:title>
  <dc:subject>pop597_夜のゴミ出し禁止</dc:subject>
  <dc:creator>http://www.digipot.net</dc:creator>
  <cp:lastModifiedBy/>
  <cp:revision>1</cp:revision>
  <dcterms:created xsi:type="dcterms:W3CDTF">2014-07-30T05:46:34Z</dcterms:created>
  <dcterms:modified xsi:type="dcterms:W3CDTF">2015-07-24T16:29:46Z</dcterms:modified>
  <cp:version>1</cp:version>
</cp:coreProperties>
</file>