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1382" y="-2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08820" y="227475"/>
            <a:ext cx="3046988" cy="935769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 smtClean="0">
                <a:effectLst/>
              </a:rPr>
              <a:t>この上に 　　を</a:t>
            </a:r>
            <a:endParaRPr lang="en-US" altLang="ja-JP" sz="9800" dirty="0" smtClean="0">
              <a:effectLst/>
            </a:endParaRPr>
          </a:p>
          <a:p>
            <a:r>
              <a:rPr lang="ja-JP" altLang="en-US" sz="8800" dirty="0" smtClean="0">
                <a:solidFill>
                  <a:srgbClr val="FFFF00"/>
                </a:solidFill>
                <a:effectLst/>
              </a:rPr>
              <a:t>置かないで下さい</a:t>
            </a:r>
            <a:endParaRPr lang="en-US" altLang="ja-JP" sz="8800" dirty="0" smtClean="0">
              <a:solidFill>
                <a:srgbClr val="FFFF00"/>
              </a:solidFill>
              <a:effectLst/>
            </a:endParaRPr>
          </a:p>
        </p:txBody>
      </p:sp>
      <p:sp>
        <p:nvSpPr>
          <p:cNvPr id="5" name="正方形/長方形 4"/>
          <p:cNvSpPr/>
          <p:nvPr/>
        </p:nvSpPr>
        <p:spPr>
          <a:xfrm rot="1800000">
            <a:off x="3824893" y="5581312"/>
            <a:ext cx="1447832" cy="32316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/>
          <a:p>
            <a:pPr algn="ctr"/>
            <a:r>
              <a:rPr lang="ja-JP" altLang="en-US" sz="204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物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808820" y="1"/>
            <a:ext cx="2954655" cy="9906000"/>
          </a:xfrm>
          <a:prstGeom prst="rect">
            <a:avLst/>
          </a:prstGeom>
          <a:noFill/>
          <a:effectLst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9800" b="1" spc="5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000" dirty="0"/>
              <a:t>この上に 　　を</a:t>
            </a:r>
            <a:endParaRPr lang="en-US" altLang="ja-JP" sz="9000" dirty="0"/>
          </a:p>
          <a:p>
            <a:r>
              <a:rPr lang="ja-JP" altLang="en-US" sz="9000" dirty="0"/>
              <a:t>置かないで下さい</a:t>
            </a:r>
            <a:endParaRPr lang="en-US" altLang="ja-JP" sz="9000" dirty="0"/>
          </a:p>
        </p:txBody>
      </p:sp>
      <p:sp>
        <p:nvSpPr>
          <p:cNvPr id="5" name="正方形/長方形 4"/>
          <p:cNvSpPr/>
          <p:nvPr/>
        </p:nvSpPr>
        <p:spPr>
          <a:xfrm rot="1800000">
            <a:off x="3824895" y="5458517"/>
            <a:ext cx="1447832" cy="32316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</p:spPr>
        <p:txBody>
          <a:bodyPr vert="horz" wrap="square" rtlCol="0" anchor="b">
            <a:spAutoFit/>
          </a:bodyPr>
          <a:lstStyle/>
          <a:p>
            <a:pPr algn="ctr"/>
            <a:r>
              <a:rPr lang="ja-JP" altLang="en-US" sz="20400" b="1" spc="50" dirty="0">
                <a:ln w="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物</a:t>
            </a:r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728700" y="2984084"/>
            <a:ext cx="5508521" cy="3859126"/>
            <a:chOff x="541946" y="5253990"/>
            <a:chExt cx="1531298" cy="1072787"/>
          </a:xfrm>
        </p:grpSpPr>
        <p:sp>
          <p:nvSpPr>
            <p:cNvPr id="59" name="台形 58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下矢印 59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7" name="角丸四角形 66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角丸四角形 67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5" name="角丸四角形 64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乗算記号 63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/>
          <p:cNvSpPr txBox="1"/>
          <p:nvPr/>
        </p:nvSpPr>
        <p:spPr>
          <a:xfrm>
            <a:off x="1" y="5358045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254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この上に物</a:t>
            </a:r>
            <a:r>
              <a:rPr lang="ja-JP" altLang="en-US" sz="8000" dirty="0" smtClean="0">
                <a:solidFill>
                  <a:srgbClr val="FFFF00"/>
                </a:solidFill>
              </a:rPr>
              <a:t>を</a:t>
            </a:r>
            <a:r>
              <a:rPr lang="en-US" altLang="ja-JP" sz="8000" dirty="0" smtClean="0">
                <a:solidFill>
                  <a:srgbClr val="FFFF00"/>
                </a:solidFill>
              </a:rPr>
              <a:t/>
            </a:r>
            <a:br>
              <a:rPr lang="en-US" altLang="ja-JP" sz="8000" dirty="0" smtClean="0">
                <a:solidFill>
                  <a:srgbClr val="FFFF00"/>
                </a:solidFill>
              </a:rPr>
            </a:br>
            <a:r>
              <a:rPr lang="ja-JP" altLang="en-US" sz="8000" dirty="0" smtClean="0"/>
              <a:t>置かないで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/>
              <a:t>下さい</a:t>
            </a:r>
            <a:endParaRPr lang="en-US" altLang="ja-JP" sz="8000" dirty="0"/>
          </a:p>
        </p:txBody>
      </p:sp>
      <p:grpSp>
        <p:nvGrpSpPr>
          <p:cNvPr id="61" name="グループ化 60"/>
          <p:cNvGrpSpPr/>
          <p:nvPr/>
        </p:nvGrpSpPr>
        <p:grpSpPr>
          <a:xfrm>
            <a:off x="728700" y="1170400"/>
            <a:ext cx="5508521" cy="3859126"/>
            <a:chOff x="541946" y="5253990"/>
            <a:chExt cx="1531298" cy="1072787"/>
          </a:xfrm>
        </p:grpSpPr>
        <p:sp>
          <p:nvSpPr>
            <p:cNvPr id="62" name="台形 61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下矢印 62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70" name="角丸四角形 69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角丸四角形 70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8" name="角丸四角形 67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角丸四角形 68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" name="乗算記号 66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407495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故障の原因に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なります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" y="6002486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254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この上に物</a:t>
            </a:r>
            <a:r>
              <a:rPr lang="ja-JP" altLang="en-US" sz="8000" dirty="0" smtClean="0">
                <a:solidFill>
                  <a:srgbClr val="FFFF00"/>
                </a:solidFill>
              </a:rPr>
              <a:t>を</a:t>
            </a:r>
            <a:r>
              <a:rPr lang="en-US" altLang="ja-JP" sz="8000" dirty="0" smtClean="0">
                <a:solidFill>
                  <a:srgbClr val="FFFF00"/>
                </a:solidFill>
              </a:rPr>
              <a:t/>
            </a:r>
            <a:br>
              <a:rPr lang="en-US" altLang="ja-JP" sz="8000" dirty="0" smtClean="0">
                <a:solidFill>
                  <a:srgbClr val="FFFF00"/>
                </a:solidFill>
              </a:rPr>
            </a:br>
            <a:r>
              <a:rPr lang="ja-JP" altLang="en-US" sz="8000" dirty="0" smtClean="0"/>
              <a:t>置かないで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/>
              <a:t>下さい</a:t>
            </a:r>
            <a:endParaRPr lang="en-US" altLang="ja-JP" sz="8000" dirty="0"/>
          </a:p>
        </p:txBody>
      </p:sp>
      <p:grpSp>
        <p:nvGrpSpPr>
          <p:cNvPr id="34" name="グループ化 33"/>
          <p:cNvGrpSpPr/>
          <p:nvPr/>
        </p:nvGrpSpPr>
        <p:grpSpPr>
          <a:xfrm>
            <a:off x="1494762" y="2912497"/>
            <a:ext cx="3976398" cy="2785760"/>
            <a:chOff x="541946" y="5253990"/>
            <a:chExt cx="1531298" cy="1072787"/>
          </a:xfrm>
        </p:grpSpPr>
        <p:sp>
          <p:nvSpPr>
            <p:cNvPr id="35" name="台形 34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下矢印 35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66" name="角丸四角形 65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41" name="角丸四角形 40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乗算記号 39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1" y="6002486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6000" b="1" spc="50">
                <a:ln w="254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この上に物</a:t>
            </a:r>
            <a:r>
              <a:rPr lang="ja-JP" altLang="en-US" sz="8000" dirty="0" smtClean="0">
                <a:solidFill>
                  <a:srgbClr val="FFFF00"/>
                </a:solidFill>
              </a:rPr>
              <a:t>を</a:t>
            </a:r>
            <a:r>
              <a:rPr lang="en-US" altLang="ja-JP" sz="8000" dirty="0" smtClean="0">
                <a:solidFill>
                  <a:srgbClr val="FFFF00"/>
                </a:solidFill>
              </a:rPr>
              <a:t/>
            </a:r>
            <a:br>
              <a:rPr lang="en-US" altLang="ja-JP" sz="8000" dirty="0" smtClean="0">
                <a:solidFill>
                  <a:srgbClr val="FFFF00"/>
                </a:solidFill>
              </a:rPr>
            </a:br>
            <a:r>
              <a:rPr lang="ja-JP" altLang="en-US" sz="8000" dirty="0" smtClean="0"/>
              <a:t>置かないで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/>
              <a:t>下さい</a:t>
            </a:r>
            <a:endParaRPr lang="en-US" altLang="ja-JP" sz="8000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-46259" y="407495"/>
            <a:ext cx="6904259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つぶれます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9" name="グループ化 68"/>
          <p:cNvGrpSpPr/>
          <p:nvPr/>
        </p:nvGrpSpPr>
        <p:grpSpPr>
          <a:xfrm>
            <a:off x="1494762" y="2912497"/>
            <a:ext cx="3976398" cy="2785760"/>
            <a:chOff x="541946" y="5253990"/>
            <a:chExt cx="1531298" cy="1072787"/>
          </a:xfrm>
        </p:grpSpPr>
        <p:sp>
          <p:nvSpPr>
            <p:cNvPr id="70" name="台形 69"/>
            <p:cNvSpPr/>
            <p:nvPr/>
          </p:nvSpPr>
          <p:spPr bwMode="auto">
            <a:xfrm>
              <a:off x="541946" y="6054780"/>
              <a:ext cx="1531298" cy="261426"/>
            </a:xfrm>
            <a:prstGeom prst="trapezoid">
              <a:avLst>
                <a:gd name="adj" fmla="val 18391"/>
              </a:avLst>
            </a:prstGeom>
            <a:solidFill>
              <a:srgbClr val="FF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下矢印 70"/>
            <p:cNvSpPr/>
            <p:nvPr/>
          </p:nvSpPr>
          <p:spPr bwMode="auto">
            <a:xfrm>
              <a:off x="838200" y="5253990"/>
              <a:ext cx="938790" cy="487010"/>
            </a:xfrm>
            <a:prstGeom prst="downArrow">
              <a:avLst>
                <a:gd name="adj1" fmla="val 50000"/>
                <a:gd name="adj2" fmla="val 57441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/>
            <p:cNvSpPr/>
            <p:nvPr/>
          </p:nvSpPr>
          <p:spPr bwMode="auto">
            <a:xfrm>
              <a:off x="610017" y="5813481"/>
              <a:ext cx="1395155" cy="5849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/>
            <p:cNvGrpSpPr/>
            <p:nvPr/>
          </p:nvGrpSpPr>
          <p:grpSpPr>
            <a:xfrm>
              <a:off x="746042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78" name="角丸四角形 77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/>
            <p:cNvGrpSpPr/>
            <p:nvPr/>
          </p:nvGrpSpPr>
          <p:grpSpPr>
            <a:xfrm flipH="1">
              <a:off x="1681729" y="5630681"/>
              <a:ext cx="200565" cy="424099"/>
              <a:chOff x="746042" y="5630681"/>
              <a:chExt cx="200565" cy="424099"/>
            </a:xfrm>
            <a:solidFill>
              <a:schemeClr val="bg1">
                <a:lumMod val="75000"/>
              </a:schemeClr>
            </a:solidFill>
          </p:grpSpPr>
          <p:sp>
            <p:nvSpPr>
              <p:cNvPr id="76" name="角丸四角形 75"/>
              <p:cNvSpPr/>
              <p:nvPr/>
            </p:nvSpPr>
            <p:spPr bwMode="auto">
              <a:xfrm>
                <a:off x="746042" y="5718811"/>
                <a:ext cx="96326" cy="247840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角丸四角形 76"/>
              <p:cNvSpPr/>
              <p:nvPr/>
            </p:nvSpPr>
            <p:spPr bwMode="auto">
              <a:xfrm>
                <a:off x="811592" y="5630681"/>
                <a:ext cx="135015" cy="424099"/>
              </a:xfrm>
              <a:prstGeom prst="roundRect">
                <a:avLst/>
              </a:prstGeom>
              <a:grp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乗算記号 74"/>
            <p:cNvSpPr/>
            <p:nvPr/>
          </p:nvSpPr>
          <p:spPr bwMode="auto">
            <a:xfrm>
              <a:off x="949352" y="5610291"/>
              <a:ext cx="716486" cy="716486"/>
            </a:xfrm>
            <a:prstGeom prst="mathMultiply">
              <a:avLst>
                <a:gd name="adj1" fmla="val 13594"/>
              </a:avLst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574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pop593_この上に物を置かないてください</dc:title>
  <dc:subject>pop593_この上に物を置かないてください</dc:subject>
  <dc:creator>http://www.digipot.net</dc:creator>
  <cp:lastModifiedBy/>
  <cp:revision>1</cp:revision>
  <dcterms:created xsi:type="dcterms:W3CDTF">2014-12-04T06:28:15Z</dcterms:created>
  <dcterms:modified xsi:type="dcterms:W3CDTF">2015-07-24T05:45:41Z</dcterms:modified>
  <cp:version>1</cp:version>
</cp:coreProperties>
</file>