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80" r:id="rId3"/>
    <p:sldId id="273" r:id="rId4"/>
    <p:sldId id="282" r:id="rId5"/>
    <p:sldId id="283" r:id="rId6"/>
    <p:sldId id="284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FFCC66"/>
    <a:srgbClr val="99CCFF"/>
    <a:srgbClr val="CC6600"/>
    <a:srgbClr val="FF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>
        <p:scale>
          <a:sx n="33" d="100"/>
          <a:sy n="33" d="100"/>
        </p:scale>
        <p:origin x="-1426" y="-984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0" y="2300101"/>
            <a:ext cx="9906000" cy="2954655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/>
            </a:outerShdw>
          </a:effectLst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9800" dirty="0" smtClean="0">
                <a:effectLst/>
              </a:rPr>
              <a:t>この上に 　　を</a:t>
            </a:r>
            <a:endParaRPr lang="en-US" altLang="ja-JP" sz="9800" dirty="0" smtClean="0">
              <a:effectLst/>
            </a:endParaRPr>
          </a:p>
          <a:p>
            <a:r>
              <a:rPr lang="ja-JP" altLang="en-US" sz="8800" dirty="0" smtClean="0">
                <a:solidFill>
                  <a:srgbClr val="FFFF00"/>
                </a:solidFill>
                <a:effectLst/>
              </a:rPr>
              <a:t>置かないで下さい</a:t>
            </a:r>
            <a:endParaRPr lang="en-US" altLang="ja-JP" sz="8800" dirty="0" smtClean="0">
              <a:solidFill>
                <a:srgbClr val="FFFF00"/>
              </a:solidFill>
              <a:effectLst/>
            </a:endParaRPr>
          </a:p>
        </p:txBody>
      </p:sp>
      <p:sp>
        <p:nvSpPr>
          <p:cNvPr id="2" name="正方形/長方形 1"/>
          <p:cNvSpPr/>
          <p:nvPr/>
        </p:nvSpPr>
        <p:spPr>
          <a:xfrm rot="20700000">
            <a:off x="6149667" y="1086030"/>
            <a:ext cx="1447832" cy="3231654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/>
            </a:outerShdw>
          </a:effectLst>
        </p:spPr>
        <p:txBody>
          <a:bodyPr vert="horz" wrap="square" rtlCol="0" anchor="b">
            <a:spAutoFit/>
          </a:bodyPr>
          <a:lstStyle/>
          <a:p>
            <a:pPr algn="ctr"/>
            <a:r>
              <a:rPr lang="ja-JP" altLang="en-US" sz="20400" b="1" spc="50" dirty="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物</a:t>
            </a:r>
          </a:p>
        </p:txBody>
      </p:sp>
    </p:spTree>
    <p:extLst>
      <p:ext uri="{BB962C8B-B14F-4D97-AF65-F5344CB8AC3E}">
        <p14:creationId xmlns:p14="http://schemas.microsoft.com/office/powerpoint/2010/main" val="41991893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/>
          <p:cNvSpPr txBox="1"/>
          <p:nvPr/>
        </p:nvSpPr>
        <p:spPr>
          <a:xfrm>
            <a:off x="0" y="2300101"/>
            <a:ext cx="9906000" cy="2954655"/>
          </a:xfrm>
          <a:prstGeom prst="rect">
            <a:avLst/>
          </a:prstGeom>
          <a:noFill/>
          <a:effectLst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9800" dirty="0" smtClean="0">
                <a:ln w="38100">
                  <a:noFill/>
                </a:ln>
                <a:solidFill>
                  <a:schemeClr val="tx1"/>
                </a:solidFill>
                <a:effectLst/>
              </a:rPr>
              <a:t>この上に 　　を</a:t>
            </a:r>
            <a:endParaRPr lang="en-US" altLang="ja-JP" sz="9800" dirty="0" smtClean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8800" dirty="0" smtClean="0">
                <a:ln w="38100">
                  <a:noFill/>
                </a:ln>
                <a:solidFill>
                  <a:schemeClr val="tx1"/>
                </a:solidFill>
                <a:effectLst/>
              </a:rPr>
              <a:t>置かないで下さい</a:t>
            </a:r>
            <a:endParaRPr lang="en-US" altLang="ja-JP" sz="8800" dirty="0" smtClean="0">
              <a:ln w="38100"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9" name="正方形/長方形 8"/>
          <p:cNvSpPr/>
          <p:nvPr/>
        </p:nvSpPr>
        <p:spPr>
          <a:xfrm rot="20700000">
            <a:off x="6149667" y="1086030"/>
            <a:ext cx="1447832" cy="3231654"/>
          </a:xfrm>
          <a:prstGeom prst="rect">
            <a:avLst/>
          </a:prstGeom>
          <a:noFill/>
          <a:effectLst/>
        </p:spPr>
        <p:txBody>
          <a:bodyPr vert="horz" wrap="square" rtlCol="0" anchor="b">
            <a:spAutoFit/>
          </a:bodyPr>
          <a:lstStyle/>
          <a:p>
            <a:pPr algn="ctr"/>
            <a:r>
              <a:rPr lang="ja-JP" altLang="en-US" sz="20400" b="1" spc="50" dirty="0">
                <a:ln w="38100">
                  <a:noFill/>
                </a:ln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物</a:t>
            </a:r>
          </a:p>
        </p:txBody>
      </p:sp>
    </p:spTree>
    <p:extLst>
      <p:ext uri="{BB962C8B-B14F-4D97-AF65-F5344CB8AC3E}">
        <p14:creationId xmlns:p14="http://schemas.microsoft.com/office/powerpoint/2010/main" val="30101138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" name="グループ化 57"/>
          <p:cNvGrpSpPr/>
          <p:nvPr/>
        </p:nvGrpSpPr>
        <p:grpSpPr>
          <a:xfrm>
            <a:off x="1757645" y="1313765"/>
            <a:ext cx="6178296" cy="4328350"/>
            <a:chOff x="541946" y="5253990"/>
            <a:chExt cx="1531298" cy="1072787"/>
          </a:xfrm>
        </p:grpSpPr>
        <p:sp>
          <p:nvSpPr>
            <p:cNvPr id="59" name="台形 58"/>
            <p:cNvSpPr/>
            <p:nvPr/>
          </p:nvSpPr>
          <p:spPr bwMode="auto">
            <a:xfrm>
              <a:off x="541946" y="6054780"/>
              <a:ext cx="1531298" cy="261426"/>
            </a:xfrm>
            <a:prstGeom prst="trapezoid">
              <a:avLst>
                <a:gd name="adj" fmla="val 18391"/>
              </a:avLst>
            </a:prstGeom>
            <a:solidFill>
              <a:srgbClr val="FF6600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" name="下矢印 59"/>
            <p:cNvSpPr/>
            <p:nvPr/>
          </p:nvSpPr>
          <p:spPr bwMode="auto">
            <a:xfrm>
              <a:off x="838200" y="5253990"/>
              <a:ext cx="938790" cy="487010"/>
            </a:xfrm>
            <a:prstGeom prst="downArrow">
              <a:avLst>
                <a:gd name="adj1" fmla="val 50000"/>
                <a:gd name="adj2" fmla="val 57441"/>
              </a:avLst>
            </a:prstGeom>
            <a:solidFill>
              <a:srgbClr val="FF0000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正方形/長方形 60"/>
            <p:cNvSpPr/>
            <p:nvPr/>
          </p:nvSpPr>
          <p:spPr bwMode="auto">
            <a:xfrm>
              <a:off x="610017" y="5813481"/>
              <a:ext cx="1395155" cy="5849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2" name="グループ化 61"/>
            <p:cNvGrpSpPr/>
            <p:nvPr/>
          </p:nvGrpSpPr>
          <p:grpSpPr>
            <a:xfrm>
              <a:off x="746042" y="5630681"/>
              <a:ext cx="200565" cy="424099"/>
              <a:chOff x="746042" y="5630681"/>
              <a:chExt cx="200565" cy="424099"/>
            </a:xfrm>
            <a:solidFill>
              <a:schemeClr val="bg1">
                <a:lumMod val="75000"/>
              </a:schemeClr>
            </a:solidFill>
          </p:grpSpPr>
          <p:sp>
            <p:nvSpPr>
              <p:cNvPr id="67" name="角丸四角形 66"/>
              <p:cNvSpPr/>
              <p:nvPr/>
            </p:nvSpPr>
            <p:spPr bwMode="auto">
              <a:xfrm>
                <a:off x="746042" y="5718811"/>
                <a:ext cx="96326" cy="247840"/>
              </a:xfrm>
              <a:prstGeom prst="roundRect">
                <a:avLst/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" name="角丸四角形 67"/>
              <p:cNvSpPr/>
              <p:nvPr/>
            </p:nvSpPr>
            <p:spPr bwMode="auto">
              <a:xfrm>
                <a:off x="811592" y="5630681"/>
                <a:ext cx="135015" cy="424099"/>
              </a:xfrm>
              <a:prstGeom prst="roundRect">
                <a:avLst/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3" name="グループ化 62"/>
            <p:cNvGrpSpPr/>
            <p:nvPr/>
          </p:nvGrpSpPr>
          <p:grpSpPr>
            <a:xfrm flipH="1">
              <a:off x="1681729" y="5630681"/>
              <a:ext cx="200565" cy="424099"/>
              <a:chOff x="746042" y="5630681"/>
              <a:chExt cx="200565" cy="424099"/>
            </a:xfrm>
            <a:solidFill>
              <a:schemeClr val="bg1">
                <a:lumMod val="75000"/>
              </a:schemeClr>
            </a:solidFill>
          </p:grpSpPr>
          <p:sp>
            <p:nvSpPr>
              <p:cNvPr id="65" name="角丸四角形 64"/>
              <p:cNvSpPr/>
              <p:nvPr/>
            </p:nvSpPr>
            <p:spPr bwMode="auto">
              <a:xfrm>
                <a:off x="746042" y="5718811"/>
                <a:ext cx="96326" cy="247840"/>
              </a:xfrm>
              <a:prstGeom prst="roundRect">
                <a:avLst/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" name="角丸四角形 65"/>
              <p:cNvSpPr/>
              <p:nvPr/>
            </p:nvSpPr>
            <p:spPr bwMode="auto">
              <a:xfrm>
                <a:off x="811592" y="5630681"/>
                <a:ext cx="135015" cy="424099"/>
              </a:xfrm>
              <a:prstGeom prst="roundRect">
                <a:avLst/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4" name="乗算記号 63"/>
            <p:cNvSpPr/>
            <p:nvPr/>
          </p:nvSpPr>
          <p:spPr bwMode="auto">
            <a:xfrm>
              <a:off x="949352" y="5610291"/>
              <a:ext cx="716486" cy="716486"/>
            </a:xfrm>
            <a:prstGeom prst="mathMultiply">
              <a:avLst>
                <a:gd name="adj1" fmla="val 13594"/>
              </a:avLst>
            </a:prstGeom>
            <a:solidFill>
              <a:srgbClr val="FF0000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749065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テキスト ボックス 31"/>
          <p:cNvSpPr txBox="1"/>
          <p:nvPr/>
        </p:nvSpPr>
        <p:spPr>
          <a:xfrm>
            <a:off x="0" y="3969060"/>
            <a:ext cx="9905999" cy="2800767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6000" b="1" spc="50">
                <a:ln w="254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solidFill>
                  <a:srgbClr val="FFFF00"/>
                </a:solidFill>
              </a:rPr>
              <a:t>この上に物</a:t>
            </a:r>
            <a:r>
              <a:rPr lang="ja-JP" altLang="en-US" sz="8800" dirty="0" smtClean="0">
                <a:solidFill>
                  <a:srgbClr val="FFFF00"/>
                </a:solidFill>
              </a:rPr>
              <a:t>を</a:t>
            </a:r>
            <a:r>
              <a:rPr lang="en-US" altLang="ja-JP" sz="8800" dirty="0" smtClean="0">
                <a:solidFill>
                  <a:srgbClr val="FFFF00"/>
                </a:solidFill>
              </a:rPr>
              <a:t/>
            </a:r>
            <a:br>
              <a:rPr lang="en-US" altLang="ja-JP" sz="8800" dirty="0" smtClean="0">
                <a:solidFill>
                  <a:srgbClr val="FFFF00"/>
                </a:solidFill>
              </a:rPr>
            </a:br>
            <a:r>
              <a:rPr lang="ja-JP" altLang="en-US" sz="8800" dirty="0" smtClean="0"/>
              <a:t>置かないで</a:t>
            </a:r>
            <a:r>
              <a:rPr lang="ja-JP" altLang="en-US" sz="8800" dirty="0"/>
              <a:t>下さい</a:t>
            </a:r>
            <a:endParaRPr lang="en-US" altLang="ja-JP" sz="8800" dirty="0"/>
          </a:p>
        </p:txBody>
      </p:sp>
      <p:grpSp>
        <p:nvGrpSpPr>
          <p:cNvPr id="33" name="グループ化 32"/>
          <p:cNvGrpSpPr/>
          <p:nvPr/>
        </p:nvGrpSpPr>
        <p:grpSpPr>
          <a:xfrm>
            <a:off x="2835586" y="916406"/>
            <a:ext cx="4022414" cy="2817996"/>
            <a:chOff x="541946" y="5253990"/>
            <a:chExt cx="1531298" cy="1072787"/>
          </a:xfrm>
        </p:grpSpPr>
        <p:sp>
          <p:nvSpPr>
            <p:cNvPr id="34" name="台形 33"/>
            <p:cNvSpPr/>
            <p:nvPr/>
          </p:nvSpPr>
          <p:spPr bwMode="auto">
            <a:xfrm>
              <a:off x="541946" y="6054780"/>
              <a:ext cx="1531298" cy="261426"/>
            </a:xfrm>
            <a:prstGeom prst="trapezoid">
              <a:avLst>
                <a:gd name="adj" fmla="val 18391"/>
              </a:avLst>
            </a:prstGeom>
            <a:solidFill>
              <a:srgbClr val="FF6600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" name="下矢印 34"/>
            <p:cNvSpPr/>
            <p:nvPr/>
          </p:nvSpPr>
          <p:spPr bwMode="auto">
            <a:xfrm>
              <a:off x="838200" y="5253990"/>
              <a:ext cx="938790" cy="487010"/>
            </a:xfrm>
            <a:prstGeom prst="downArrow">
              <a:avLst>
                <a:gd name="adj1" fmla="val 50000"/>
                <a:gd name="adj2" fmla="val 57441"/>
              </a:avLst>
            </a:prstGeom>
            <a:solidFill>
              <a:srgbClr val="FF0000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" name="正方形/長方形 35"/>
            <p:cNvSpPr/>
            <p:nvPr/>
          </p:nvSpPr>
          <p:spPr bwMode="auto">
            <a:xfrm>
              <a:off x="610017" y="5813481"/>
              <a:ext cx="1395155" cy="5849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7" name="グループ化 36"/>
            <p:cNvGrpSpPr/>
            <p:nvPr/>
          </p:nvGrpSpPr>
          <p:grpSpPr>
            <a:xfrm>
              <a:off x="746042" y="5630681"/>
              <a:ext cx="200565" cy="424099"/>
              <a:chOff x="746042" y="5630681"/>
              <a:chExt cx="200565" cy="424099"/>
            </a:xfrm>
            <a:solidFill>
              <a:schemeClr val="bg1">
                <a:lumMod val="75000"/>
              </a:schemeClr>
            </a:solidFill>
          </p:grpSpPr>
          <p:sp>
            <p:nvSpPr>
              <p:cNvPr id="63" name="角丸四角形 62"/>
              <p:cNvSpPr/>
              <p:nvPr/>
            </p:nvSpPr>
            <p:spPr bwMode="auto">
              <a:xfrm>
                <a:off x="746042" y="5718811"/>
                <a:ext cx="96326" cy="247840"/>
              </a:xfrm>
              <a:prstGeom prst="roundRect">
                <a:avLst/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" name="角丸四角形 63"/>
              <p:cNvSpPr/>
              <p:nvPr/>
            </p:nvSpPr>
            <p:spPr bwMode="auto">
              <a:xfrm>
                <a:off x="811592" y="5630681"/>
                <a:ext cx="135015" cy="424099"/>
              </a:xfrm>
              <a:prstGeom prst="roundRect">
                <a:avLst/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8" name="グループ化 37"/>
            <p:cNvGrpSpPr/>
            <p:nvPr/>
          </p:nvGrpSpPr>
          <p:grpSpPr>
            <a:xfrm flipH="1">
              <a:off x="1681729" y="5630681"/>
              <a:ext cx="200565" cy="424099"/>
              <a:chOff x="746042" y="5630681"/>
              <a:chExt cx="200565" cy="424099"/>
            </a:xfrm>
            <a:solidFill>
              <a:schemeClr val="bg1">
                <a:lumMod val="75000"/>
              </a:schemeClr>
            </a:solidFill>
          </p:grpSpPr>
          <p:sp>
            <p:nvSpPr>
              <p:cNvPr id="61" name="角丸四角形 60"/>
              <p:cNvSpPr/>
              <p:nvPr/>
            </p:nvSpPr>
            <p:spPr bwMode="auto">
              <a:xfrm>
                <a:off x="746042" y="5718811"/>
                <a:ext cx="96326" cy="247840"/>
              </a:xfrm>
              <a:prstGeom prst="roundRect">
                <a:avLst/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" name="角丸四角形 61"/>
              <p:cNvSpPr/>
              <p:nvPr/>
            </p:nvSpPr>
            <p:spPr bwMode="auto">
              <a:xfrm>
                <a:off x="811592" y="5630681"/>
                <a:ext cx="135015" cy="424099"/>
              </a:xfrm>
              <a:prstGeom prst="roundRect">
                <a:avLst/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0" name="乗算記号 59"/>
            <p:cNvSpPr/>
            <p:nvPr/>
          </p:nvSpPr>
          <p:spPr bwMode="auto">
            <a:xfrm>
              <a:off x="949352" y="5610291"/>
              <a:ext cx="716486" cy="716486"/>
            </a:xfrm>
            <a:prstGeom prst="mathMultiply">
              <a:avLst>
                <a:gd name="adj1" fmla="val 13594"/>
              </a:avLst>
            </a:prstGeom>
            <a:solidFill>
              <a:srgbClr val="FF0000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268180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テキスト ボックス 13"/>
          <p:cNvSpPr txBox="1"/>
          <p:nvPr/>
        </p:nvSpPr>
        <p:spPr>
          <a:xfrm>
            <a:off x="-46259" y="480216"/>
            <a:ext cx="9952258" cy="1015663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60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故障の</a:t>
            </a:r>
            <a:r>
              <a:rPr lang="ja-JP" altLang="en-US" sz="60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原因</a:t>
            </a:r>
            <a:r>
              <a:rPr lang="ja-JP" altLang="en-US" sz="60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になります</a:t>
            </a:r>
            <a:endParaRPr kumimoji="1" lang="en-US" altLang="ja-JP" sz="6000" b="1" spc="50" dirty="0" smtClean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0" y="3969060"/>
            <a:ext cx="9905999" cy="2800767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6000" b="1" spc="50">
                <a:ln w="254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solidFill>
                  <a:srgbClr val="FFFF00"/>
                </a:solidFill>
              </a:rPr>
              <a:t>この上に物</a:t>
            </a:r>
            <a:r>
              <a:rPr lang="ja-JP" altLang="en-US" sz="8800" dirty="0" smtClean="0">
                <a:solidFill>
                  <a:srgbClr val="FFFF00"/>
                </a:solidFill>
              </a:rPr>
              <a:t>を</a:t>
            </a:r>
            <a:r>
              <a:rPr lang="en-US" altLang="ja-JP" sz="8800" dirty="0" smtClean="0">
                <a:solidFill>
                  <a:srgbClr val="FFFF00"/>
                </a:solidFill>
              </a:rPr>
              <a:t/>
            </a:r>
            <a:br>
              <a:rPr lang="en-US" altLang="ja-JP" sz="8800" dirty="0" smtClean="0">
                <a:solidFill>
                  <a:srgbClr val="FFFF00"/>
                </a:solidFill>
              </a:rPr>
            </a:br>
            <a:r>
              <a:rPr lang="ja-JP" altLang="en-US" sz="8800" dirty="0" smtClean="0"/>
              <a:t>置かないで</a:t>
            </a:r>
            <a:r>
              <a:rPr lang="ja-JP" altLang="en-US" sz="8800" dirty="0"/>
              <a:t>下さい</a:t>
            </a:r>
            <a:endParaRPr lang="en-US" altLang="ja-JP" sz="8800" dirty="0"/>
          </a:p>
        </p:txBody>
      </p:sp>
      <p:grpSp>
        <p:nvGrpSpPr>
          <p:cNvPr id="34" name="グループ化 33"/>
          <p:cNvGrpSpPr/>
          <p:nvPr/>
        </p:nvGrpSpPr>
        <p:grpSpPr>
          <a:xfrm>
            <a:off x="3247066" y="1543924"/>
            <a:ext cx="3199454" cy="2241454"/>
            <a:chOff x="541946" y="5253990"/>
            <a:chExt cx="1531298" cy="1072787"/>
          </a:xfrm>
        </p:grpSpPr>
        <p:sp>
          <p:nvSpPr>
            <p:cNvPr id="35" name="台形 34"/>
            <p:cNvSpPr/>
            <p:nvPr/>
          </p:nvSpPr>
          <p:spPr bwMode="auto">
            <a:xfrm>
              <a:off x="541946" y="6054780"/>
              <a:ext cx="1531298" cy="261426"/>
            </a:xfrm>
            <a:prstGeom prst="trapezoid">
              <a:avLst>
                <a:gd name="adj" fmla="val 18391"/>
              </a:avLst>
            </a:prstGeom>
            <a:solidFill>
              <a:srgbClr val="FF6600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" name="下矢印 35"/>
            <p:cNvSpPr/>
            <p:nvPr/>
          </p:nvSpPr>
          <p:spPr bwMode="auto">
            <a:xfrm>
              <a:off x="838200" y="5253990"/>
              <a:ext cx="938790" cy="487010"/>
            </a:xfrm>
            <a:prstGeom prst="downArrow">
              <a:avLst>
                <a:gd name="adj1" fmla="val 50000"/>
                <a:gd name="adj2" fmla="val 57441"/>
              </a:avLst>
            </a:prstGeom>
            <a:solidFill>
              <a:srgbClr val="FF0000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" name="正方形/長方形 36"/>
            <p:cNvSpPr/>
            <p:nvPr/>
          </p:nvSpPr>
          <p:spPr bwMode="auto">
            <a:xfrm>
              <a:off x="610017" y="5813481"/>
              <a:ext cx="1395155" cy="5849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8" name="グループ化 37"/>
            <p:cNvGrpSpPr/>
            <p:nvPr/>
          </p:nvGrpSpPr>
          <p:grpSpPr>
            <a:xfrm>
              <a:off x="746042" y="5630681"/>
              <a:ext cx="200565" cy="424099"/>
              <a:chOff x="746042" y="5630681"/>
              <a:chExt cx="200565" cy="424099"/>
            </a:xfrm>
            <a:solidFill>
              <a:schemeClr val="bg1">
                <a:lumMod val="75000"/>
              </a:schemeClr>
            </a:solidFill>
          </p:grpSpPr>
          <p:sp>
            <p:nvSpPr>
              <p:cNvPr id="64" name="角丸四角形 63"/>
              <p:cNvSpPr/>
              <p:nvPr/>
            </p:nvSpPr>
            <p:spPr bwMode="auto">
              <a:xfrm>
                <a:off x="746042" y="5718811"/>
                <a:ext cx="96326" cy="247840"/>
              </a:xfrm>
              <a:prstGeom prst="roundRect">
                <a:avLst/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" name="角丸四角形 64"/>
              <p:cNvSpPr/>
              <p:nvPr/>
            </p:nvSpPr>
            <p:spPr bwMode="auto">
              <a:xfrm>
                <a:off x="811592" y="5630681"/>
                <a:ext cx="135015" cy="424099"/>
              </a:xfrm>
              <a:prstGeom prst="roundRect">
                <a:avLst/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9" name="グループ化 38"/>
            <p:cNvGrpSpPr/>
            <p:nvPr/>
          </p:nvGrpSpPr>
          <p:grpSpPr>
            <a:xfrm flipH="1">
              <a:off x="1681729" y="5630681"/>
              <a:ext cx="200565" cy="424099"/>
              <a:chOff x="746042" y="5630681"/>
              <a:chExt cx="200565" cy="424099"/>
            </a:xfrm>
            <a:solidFill>
              <a:schemeClr val="bg1">
                <a:lumMod val="75000"/>
              </a:schemeClr>
            </a:solidFill>
          </p:grpSpPr>
          <p:sp>
            <p:nvSpPr>
              <p:cNvPr id="41" name="角丸四角形 40"/>
              <p:cNvSpPr/>
              <p:nvPr/>
            </p:nvSpPr>
            <p:spPr bwMode="auto">
              <a:xfrm>
                <a:off x="746042" y="5718811"/>
                <a:ext cx="96326" cy="247840"/>
              </a:xfrm>
              <a:prstGeom prst="roundRect">
                <a:avLst/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" name="角丸四角形 41"/>
              <p:cNvSpPr/>
              <p:nvPr/>
            </p:nvSpPr>
            <p:spPr bwMode="auto">
              <a:xfrm>
                <a:off x="811592" y="5630681"/>
                <a:ext cx="135015" cy="424099"/>
              </a:xfrm>
              <a:prstGeom prst="roundRect">
                <a:avLst/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0" name="乗算記号 39"/>
            <p:cNvSpPr/>
            <p:nvPr/>
          </p:nvSpPr>
          <p:spPr bwMode="auto">
            <a:xfrm>
              <a:off x="949352" y="5610291"/>
              <a:ext cx="716486" cy="716486"/>
            </a:xfrm>
            <a:prstGeom prst="mathMultiply">
              <a:avLst>
                <a:gd name="adj1" fmla="val 13594"/>
              </a:avLst>
            </a:prstGeom>
            <a:solidFill>
              <a:srgbClr val="FF0000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505707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テキスト ボックス 13"/>
          <p:cNvSpPr txBox="1"/>
          <p:nvPr/>
        </p:nvSpPr>
        <p:spPr>
          <a:xfrm>
            <a:off x="-46259" y="480216"/>
            <a:ext cx="9952258" cy="1015663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60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荷物がつぶれます</a:t>
            </a:r>
            <a:endParaRPr kumimoji="1" lang="en-US" altLang="ja-JP" sz="6000" b="1" spc="50" dirty="0" smtClean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0" y="3969060"/>
            <a:ext cx="9905999" cy="2800767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6000" b="1" spc="50">
                <a:ln w="254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solidFill>
                  <a:srgbClr val="FFFF00"/>
                </a:solidFill>
              </a:rPr>
              <a:t>この上に物</a:t>
            </a:r>
            <a:r>
              <a:rPr lang="ja-JP" altLang="en-US" sz="8800" dirty="0" smtClean="0">
                <a:solidFill>
                  <a:srgbClr val="FFFF00"/>
                </a:solidFill>
              </a:rPr>
              <a:t>を</a:t>
            </a:r>
            <a:r>
              <a:rPr lang="en-US" altLang="ja-JP" sz="8800" dirty="0" smtClean="0">
                <a:solidFill>
                  <a:srgbClr val="FFFF00"/>
                </a:solidFill>
              </a:rPr>
              <a:t/>
            </a:r>
            <a:br>
              <a:rPr lang="en-US" altLang="ja-JP" sz="8800" dirty="0" smtClean="0">
                <a:solidFill>
                  <a:srgbClr val="FFFF00"/>
                </a:solidFill>
              </a:rPr>
            </a:br>
            <a:r>
              <a:rPr lang="ja-JP" altLang="en-US" sz="8800" dirty="0" smtClean="0"/>
              <a:t>置かないで</a:t>
            </a:r>
            <a:r>
              <a:rPr lang="ja-JP" altLang="en-US" sz="8800" dirty="0"/>
              <a:t>下さい</a:t>
            </a:r>
            <a:endParaRPr lang="en-US" altLang="ja-JP" sz="8800" dirty="0"/>
          </a:p>
        </p:txBody>
      </p:sp>
      <p:grpSp>
        <p:nvGrpSpPr>
          <p:cNvPr id="33" name="グループ化 32"/>
          <p:cNvGrpSpPr/>
          <p:nvPr/>
        </p:nvGrpSpPr>
        <p:grpSpPr>
          <a:xfrm>
            <a:off x="3247066" y="1543924"/>
            <a:ext cx="3199454" cy="2241454"/>
            <a:chOff x="541946" y="5253990"/>
            <a:chExt cx="1531298" cy="1072787"/>
          </a:xfrm>
        </p:grpSpPr>
        <p:sp>
          <p:nvSpPr>
            <p:cNvPr id="34" name="台形 33"/>
            <p:cNvSpPr/>
            <p:nvPr/>
          </p:nvSpPr>
          <p:spPr bwMode="auto">
            <a:xfrm>
              <a:off x="541946" y="6054780"/>
              <a:ext cx="1531298" cy="261426"/>
            </a:xfrm>
            <a:prstGeom prst="trapezoid">
              <a:avLst>
                <a:gd name="adj" fmla="val 18391"/>
              </a:avLst>
            </a:prstGeom>
            <a:solidFill>
              <a:srgbClr val="FF6600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" name="下矢印 34"/>
            <p:cNvSpPr/>
            <p:nvPr/>
          </p:nvSpPr>
          <p:spPr bwMode="auto">
            <a:xfrm>
              <a:off x="838200" y="5253990"/>
              <a:ext cx="938790" cy="487010"/>
            </a:xfrm>
            <a:prstGeom prst="downArrow">
              <a:avLst>
                <a:gd name="adj1" fmla="val 50000"/>
                <a:gd name="adj2" fmla="val 57441"/>
              </a:avLst>
            </a:prstGeom>
            <a:solidFill>
              <a:srgbClr val="FF0000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" name="正方形/長方形 35"/>
            <p:cNvSpPr/>
            <p:nvPr/>
          </p:nvSpPr>
          <p:spPr bwMode="auto">
            <a:xfrm>
              <a:off x="610017" y="5813481"/>
              <a:ext cx="1395155" cy="5849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7" name="グループ化 36"/>
            <p:cNvGrpSpPr/>
            <p:nvPr/>
          </p:nvGrpSpPr>
          <p:grpSpPr>
            <a:xfrm>
              <a:off x="746042" y="5630681"/>
              <a:ext cx="200565" cy="424099"/>
              <a:chOff x="746042" y="5630681"/>
              <a:chExt cx="200565" cy="424099"/>
            </a:xfrm>
            <a:solidFill>
              <a:schemeClr val="bg1">
                <a:lumMod val="75000"/>
              </a:schemeClr>
            </a:solidFill>
          </p:grpSpPr>
          <p:sp>
            <p:nvSpPr>
              <p:cNvPr id="42" name="角丸四角形 41"/>
              <p:cNvSpPr/>
              <p:nvPr/>
            </p:nvSpPr>
            <p:spPr bwMode="auto">
              <a:xfrm>
                <a:off x="746042" y="5718811"/>
                <a:ext cx="96326" cy="247840"/>
              </a:xfrm>
              <a:prstGeom prst="roundRect">
                <a:avLst/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" name="角丸四角形 63"/>
              <p:cNvSpPr/>
              <p:nvPr/>
            </p:nvSpPr>
            <p:spPr bwMode="auto">
              <a:xfrm>
                <a:off x="811592" y="5630681"/>
                <a:ext cx="135015" cy="424099"/>
              </a:xfrm>
              <a:prstGeom prst="roundRect">
                <a:avLst/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8" name="グループ化 37"/>
            <p:cNvGrpSpPr/>
            <p:nvPr/>
          </p:nvGrpSpPr>
          <p:grpSpPr>
            <a:xfrm flipH="1">
              <a:off x="1681729" y="5630681"/>
              <a:ext cx="200565" cy="424099"/>
              <a:chOff x="746042" y="5630681"/>
              <a:chExt cx="200565" cy="424099"/>
            </a:xfrm>
            <a:solidFill>
              <a:schemeClr val="bg1">
                <a:lumMod val="75000"/>
              </a:schemeClr>
            </a:solidFill>
          </p:grpSpPr>
          <p:sp>
            <p:nvSpPr>
              <p:cNvPr id="40" name="角丸四角形 39"/>
              <p:cNvSpPr/>
              <p:nvPr/>
            </p:nvSpPr>
            <p:spPr bwMode="auto">
              <a:xfrm>
                <a:off x="746042" y="5718811"/>
                <a:ext cx="96326" cy="247840"/>
              </a:xfrm>
              <a:prstGeom prst="roundRect">
                <a:avLst/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" name="角丸四角形 40"/>
              <p:cNvSpPr/>
              <p:nvPr/>
            </p:nvSpPr>
            <p:spPr bwMode="auto">
              <a:xfrm>
                <a:off x="811592" y="5630681"/>
                <a:ext cx="135015" cy="424099"/>
              </a:xfrm>
              <a:prstGeom prst="roundRect">
                <a:avLst/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9" name="乗算記号 38"/>
            <p:cNvSpPr/>
            <p:nvPr/>
          </p:nvSpPr>
          <p:spPr bwMode="auto">
            <a:xfrm>
              <a:off x="949352" y="5610291"/>
              <a:ext cx="716486" cy="716486"/>
            </a:xfrm>
            <a:prstGeom prst="mathMultiply">
              <a:avLst>
                <a:gd name="adj1" fmla="val 13594"/>
              </a:avLst>
            </a:prstGeom>
            <a:solidFill>
              <a:srgbClr val="FF0000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708573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31</Words>
  <Application>Microsoft Office PowerPoint</Application>
  <PresentationFormat>A4 210 x 297 mm</PresentationFormat>
  <Paragraphs>11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pop593_この上に物を置かないてください</dc:title>
  <dc:subject>pop593_この上に物を置かないてください</dc:subject>
  <dc:creator>http://www.digipot.net</dc:creator>
  <cp:lastModifiedBy/>
  <cp:revision>1</cp:revision>
  <dcterms:created xsi:type="dcterms:W3CDTF">2014-12-04T06:28:23Z</dcterms:created>
  <dcterms:modified xsi:type="dcterms:W3CDTF">2015-07-24T05:45:33Z</dcterms:modified>
  <cp:version>1</cp:version>
</cp:coreProperties>
</file>