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68" y="-23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82762" y="0"/>
            <a:ext cx="5601533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みんなの</a:t>
            </a:r>
            <a:r>
              <a:rPr lang="en-US" altLang="ja-JP" sz="14000" dirty="0" smtClean="0"/>
              <a:t/>
            </a:r>
            <a:br>
              <a:rPr lang="en-US" altLang="ja-JP" sz="14000" dirty="0" smtClean="0"/>
            </a:br>
            <a:r>
              <a:rPr lang="ja-JP" altLang="en-US" sz="14000" dirty="0" smtClean="0"/>
              <a:t>トイレです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7200" dirty="0" smtClean="0">
                <a:solidFill>
                  <a:srgbClr val="FFFF00"/>
                </a:solidFill>
              </a:rPr>
              <a:t>きれいに使いましょう</a:t>
            </a:r>
            <a:endParaRPr lang="en-US" altLang="ja-JP" sz="7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17777" y="0"/>
            <a:ext cx="5601533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みんなの</a:t>
            </a:r>
            <a:endParaRPr lang="en-US" altLang="ja-JP" sz="14000" dirty="0" smtClean="0"/>
          </a:p>
          <a:p>
            <a:r>
              <a:rPr lang="ja-JP" altLang="en-US" sz="14000" dirty="0" smtClean="0"/>
              <a:t>トイレです</a:t>
            </a:r>
            <a:r>
              <a:rPr lang="en-US" altLang="ja-JP" sz="14000" dirty="0" smtClean="0"/>
              <a:t/>
            </a:r>
            <a:br>
              <a:rPr lang="en-US" altLang="ja-JP" sz="14000" dirty="0" smtClean="0"/>
            </a:br>
            <a:r>
              <a:rPr lang="ja-JP" altLang="en-US" sz="7200" dirty="0" smtClean="0"/>
              <a:t>きれいに使いましょう</a:t>
            </a:r>
            <a:endParaRPr lang="en-US" altLang="ja-JP" sz="80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/>
        </p:nvGrpSpPr>
        <p:grpSpPr>
          <a:xfrm>
            <a:off x="1325529" y="2353115"/>
            <a:ext cx="4218706" cy="5345190"/>
            <a:chOff x="2784488" y="818710"/>
            <a:chExt cx="4218706" cy="5345190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29" name="グループ化 128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7" name="月 18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5" name="月 184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月 185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3" name="円/楕円 18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/楕円 18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1" name="円/楕円 180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181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片側の 2 つの角を丸めた四角形 136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0" name="グループ化 139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66" name="グループ化 165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5" name="角丸四角形 174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7" name="グループ化 166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9" name="角丸四角形 16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0" name="角丸四角形 16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1" name="角丸四角形 17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68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円/楕円 140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" name="グループ化 142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1" name="グループ化 150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0" name="角丸四角形 159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61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" name="グループ化 151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4" name="角丸四角形 15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5" name="角丸四角形 15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6" name="角丸四角形 15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3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4" name="円/楕円 143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台形 144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7" name="月 12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月 12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5" name="月 124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月 125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3" name="円/楕円 12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12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1" name="円/楕円 120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121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" name="グループ化 47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5" name="角丸四角形 114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9" name="角丸四角形 118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" name="グループ化 92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95" name="角丸四角形 94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4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" name="円/楕円 48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77" name="グループ化 76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8" name="グループ化 77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0" name="角丸四角形 79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" name="角丸四角形 81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3" name="角丸四角形 82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9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円/楕円 60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693492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みんなの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9600" dirty="0" smtClean="0">
                <a:solidFill>
                  <a:srgbClr val="FF0000"/>
                </a:solidFill>
              </a:rPr>
              <a:t>トイレです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4800" dirty="0" smtClean="0"/>
              <a:t>きれいに使いましょう</a:t>
            </a:r>
            <a:endParaRPr lang="ja-JP" altLang="en-US" sz="4800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1668198" y="1004037"/>
            <a:ext cx="3533368" cy="4476852"/>
            <a:chOff x="2784488" y="818710"/>
            <a:chExt cx="4218706" cy="5345190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1" name="グループ化 130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9" name="月 18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7" name="月 18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5" name="円/楕円 1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3" name="円/楕円 18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円/楕円 18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 135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台形 137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68" name="グループ化 167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7" name="角丸四角形 17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17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1" name="角丸四角形 170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2" name="角丸四角形 171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172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70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円/楕円 142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3" name="グループ化 152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2" name="角丸四角形 16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6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4" name="グループ化 153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6" name="角丸四角形 155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7" name="角丸四角形 156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157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5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円/楕円 145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台形 146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9" name="月 12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7" name="月 126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月 127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5" name="円/楕円 12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3" name="円/楕円 12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円/楕円 12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89" name="グループ化 88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8" name="角丸四角形 9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1" name="角丸四角形 10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3" name="角丸四角形 10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91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円/楕円 63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74" name="グループ化 73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83" name="角丸四角形 8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4" name="角丸四角形 8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" name="グループ化 74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9" name="角丸四角形 78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" name="角丸四角形 80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" name="角丸四角形 81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6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円/楕円 66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台形 67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94869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いつも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ありがとう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0" y="5939714"/>
            <a:ext cx="6858000" cy="35394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0000"/>
                </a:solidFill>
              </a:rPr>
              <a:t>みんなの</a:t>
            </a:r>
            <a:r>
              <a:rPr lang="en-US" altLang="ja-JP" sz="8800" dirty="0" smtClean="0">
                <a:solidFill>
                  <a:srgbClr val="FF0000"/>
                </a:solidFill>
              </a:rPr>
              <a:t/>
            </a:r>
            <a:br>
              <a:rPr lang="en-US" altLang="ja-JP" sz="8800" dirty="0" smtClean="0">
                <a:solidFill>
                  <a:srgbClr val="FF0000"/>
                </a:solidFill>
              </a:rPr>
            </a:br>
            <a:r>
              <a:rPr lang="ja-JP" altLang="en-US" sz="8800" dirty="0" smtClean="0">
                <a:solidFill>
                  <a:srgbClr val="FF0000"/>
                </a:solidFill>
              </a:rPr>
              <a:t>トイレです</a:t>
            </a:r>
            <a:r>
              <a:rPr lang="en-US" altLang="ja-JP" sz="8800" dirty="0" smtClean="0">
                <a:solidFill>
                  <a:srgbClr val="FF0000"/>
                </a:solidFill>
              </a:rPr>
              <a:t/>
            </a:r>
            <a:br>
              <a:rPr lang="en-US" altLang="ja-JP" sz="8800" dirty="0" smtClean="0">
                <a:solidFill>
                  <a:srgbClr val="FF0000"/>
                </a:solidFill>
              </a:rPr>
            </a:br>
            <a:r>
              <a:rPr lang="ja-JP" altLang="en-US" sz="4800" dirty="0" smtClean="0"/>
              <a:t>きれいに使いましょう</a:t>
            </a:r>
            <a:endParaRPr lang="ja-JP" altLang="en-US" sz="4800" dirty="0"/>
          </a:p>
        </p:txBody>
      </p:sp>
      <p:grpSp>
        <p:nvGrpSpPr>
          <p:cNvPr id="37" name="グループ化 36"/>
          <p:cNvGrpSpPr/>
          <p:nvPr/>
        </p:nvGrpSpPr>
        <p:grpSpPr>
          <a:xfrm>
            <a:off x="2161274" y="2501575"/>
            <a:ext cx="2547216" cy="3227376"/>
            <a:chOff x="2784488" y="818710"/>
            <a:chExt cx="4218706" cy="5345190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3" name="グループ化 132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91" name="月 190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月 191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9" name="月 18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7" name="円/楕円 18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/楕円 18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5" name="円/楕円 1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 137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 138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台形 139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片側の 2 つの角を丸めた四角形 142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70" name="グループ化 16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9" name="角丸四角形 17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" name="角丸四角形 18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" name="角丸四角形 18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1" name="グループ化 17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3" name="角丸四角形 17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7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円/楕円 144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5" name="グループ化 15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6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" name="角丸四角形 16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" name="角丸四角形 16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6" name="グループ化 15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8" name="角丸四角形 15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6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" name="円/楕円 147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151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31" name="月 130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月 131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9" name="月 12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7" name="円/楕円 12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12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5" name="円/楕円 12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100" name="グループ化 9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9" name="角丸四角形 11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2" name="角丸四角形 12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3" name="角丸四角形 12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4" name="角丸四角形 12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1" name="グループ化 10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13" name="角丸四角形 11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円/楕円 74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85" name="グループ化 8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円/楕円 77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956533"/>
            <a:ext cx="690425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毎日快適！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0" y="5939714"/>
            <a:ext cx="6858000" cy="35394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0000"/>
                </a:solidFill>
              </a:rPr>
              <a:t>みんなの</a:t>
            </a:r>
            <a:r>
              <a:rPr lang="en-US" altLang="ja-JP" sz="8800" dirty="0" smtClean="0">
                <a:solidFill>
                  <a:srgbClr val="FF0000"/>
                </a:solidFill>
              </a:rPr>
              <a:t/>
            </a:r>
            <a:br>
              <a:rPr lang="en-US" altLang="ja-JP" sz="8800" dirty="0" smtClean="0">
                <a:solidFill>
                  <a:srgbClr val="FF0000"/>
                </a:solidFill>
              </a:rPr>
            </a:br>
            <a:r>
              <a:rPr lang="ja-JP" altLang="en-US" sz="8800" dirty="0" smtClean="0">
                <a:solidFill>
                  <a:srgbClr val="FF0000"/>
                </a:solidFill>
              </a:rPr>
              <a:t>トイレです</a:t>
            </a:r>
            <a:r>
              <a:rPr lang="en-US" altLang="ja-JP" sz="8800" dirty="0" smtClean="0">
                <a:solidFill>
                  <a:srgbClr val="FF0000"/>
                </a:solidFill>
              </a:rPr>
              <a:t/>
            </a:r>
            <a:br>
              <a:rPr lang="en-US" altLang="ja-JP" sz="8800" dirty="0" smtClean="0">
                <a:solidFill>
                  <a:srgbClr val="FF0000"/>
                </a:solidFill>
              </a:rPr>
            </a:br>
            <a:r>
              <a:rPr lang="ja-JP" altLang="en-US" sz="4800" dirty="0" smtClean="0"/>
              <a:t>きれいに使いましょう</a:t>
            </a:r>
            <a:endParaRPr lang="ja-JP" altLang="en-US" sz="4800" dirty="0"/>
          </a:p>
        </p:txBody>
      </p:sp>
      <p:grpSp>
        <p:nvGrpSpPr>
          <p:cNvPr id="37" name="グループ化 36"/>
          <p:cNvGrpSpPr/>
          <p:nvPr/>
        </p:nvGrpSpPr>
        <p:grpSpPr>
          <a:xfrm>
            <a:off x="2161274" y="2501575"/>
            <a:ext cx="2547216" cy="3227376"/>
            <a:chOff x="2784488" y="818710"/>
            <a:chExt cx="4218706" cy="5345190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  <a:solidFill>
              <a:schemeClr val="tx1"/>
            </a:solidFill>
          </p:grpSpPr>
          <p:grpSp>
            <p:nvGrpSpPr>
              <p:cNvPr id="133" name="グループ化 132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91" name="月 190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月 191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  <a:grpFill/>
            </p:grpSpPr>
            <p:sp>
              <p:nvSpPr>
                <p:cNvPr id="189" name="月 18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月 18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7" name="円/楕円 18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円/楕円 18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  <a:grpFill/>
            </p:grpSpPr>
            <p:sp>
              <p:nvSpPr>
                <p:cNvPr id="185" name="円/楕円 1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 137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 138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台形 139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片側の 2 つの角を丸めた四角形 140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片側の 2 つの角を丸めた四角形 142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70" name="グループ化 16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9" name="角丸四角形 17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17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角丸四角形 18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3" name="角丸四角形 18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4" name="角丸四角形 18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1" name="グループ化 17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73" name="角丸四角形 17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17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17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17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17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8" name="角丸四角形 17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7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円/楕円 144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  <a:grpFill/>
            </p:grpSpPr>
            <p:grpSp>
              <p:nvGrpSpPr>
                <p:cNvPr id="155" name="グループ化 15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64" name="角丸四角形 16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5" name="角丸四角形 16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6" name="角丸四角形 16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7" name="角丸四角形 16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8" name="角丸四角形 16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9" name="角丸四角形 16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6" name="グループ化 15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grpFill/>
              </p:grpSpPr>
              <p:sp>
                <p:nvSpPr>
                  <p:cNvPr id="158" name="角丸四角形 15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15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角丸四角形 15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1" name="角丸四角形 16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角丸四角形 16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角丸四角形 16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" name="円/楕円 147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円/楕円 149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円/楕円 151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84488" y="818710"/>
              <a:ext cx="4218706" cy="5345190"/>
              <a:chOff x="4359866" y="4699986"/>
              <a:chExt cx="1228442" cy="1556462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flipH="1">
                <a:off x="4543957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31" name="月 130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月 131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5171111" y="5259315"/>
                <a:ext cx="219850" cy="212762"/>
                <a:chOff x="8960199" y="1438652"/>
                <a:chExt cx="219850" cy="212762"/>
              </a:xfrm>
            </p:grpSpPr>
            <p:sp>
              <p:nvSpPr>
                <p:cNvPr id="129" name="月 128"/>
                <p:cNvSpPr/>
                <p:nvPr/>
              </p:nvSpPr>
              <p:spPr bwMode="auto">
                <a:xfrm rot="18000000">
                  <a:off x="9020477" y="1394737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月 129"/>
                <p:cNvSpPr/>
                <p:nvPr/>
              </p:nvSpPr>
              <p:spPr bwMode="auto">
                <a:xfrm rot="19800000">
                  <a:off x="8960199" y="1438652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flipH="1">
                <a:off x="5188212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7" name="円/楕円 12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12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4532663" y="5034949"/>
                <a:ext cx="225670" cy="232250"/>
                <a:chOff x="8472560" y="1172557"/>
                <a:chExt cx="225670" cy="232250"/>
              </a:xfrm>
            </p:grpSpPr>
            <p:sp>
              <p:nvSpPr>
                <p:cNvPr id="125" name="円/楕円 12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12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涙形 64"/>
              <p:cNvSpPr/>
              <p:nvPr/>
            </p:nvSpPr>
            <p:spPr bwMode="auto">
              <a:xfrm>
                <a:off x="474660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45"/>
              <p:cNvSpPr/>
              <p:nvPr/>
            </p:nvSpPr>
            <p:spPr bwMode="auto">
              <a:xfrm>
                <a:off x="4811406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 bwMode="auto">
              <a:xfrm flipH="1">
                <a:off x="4973012" y="5895814"/>
                <a:ext cx="161607" cy="212177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>
                <a:off x="4652029" y="5652839"/>
                <a:ext cx="641966" cy="350865"/>
              </a:xfrm>
              <a:prstGeom prst="trapezoid">
                <a:avLst>
                  <a:gd name="adj" fmla="val 34296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 bwMode="auto">
              <a:xfrm>
                <a:off x="4725485" y="5291661"/>
                <a:ext cx="495055" cy="45958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涙形 64"/>
              <p:cNvSpPr/>
              <p:nvPr/>
            </p:nvSpPr>
            <p:spPr bwMode="auto">
              <a:xfrm flipH="1">
                <a:off x="4973013" y="6109304"/>
                <a:ext cx="226410" cy="147144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 bwMode="auto">
              <a:xfrm>
                <a:off x="4769568" y="5752364"/>
                <a:ext cx="405045" cy="28216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 rot="16200000">
                <a:off x="5191550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100" name="グループ化 99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119" name="角丸四角形 118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0" name="角丸四角形 119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1" name="角丸四角形 120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2" name="角丸四角形 121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3" name="角丸四角形 122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24" name="角丸四角形 123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1" name="グループ化 100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113" name="角丸四角形 112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113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115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116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円/楕円 74"/>
              <p:cNvSpPr/>
              <p:nvPr/>
            </p:nvSpPr>
            <p:spPr bwMode="auto">
              <a:xfrm>
                <a:off x="478676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5114423" y="61485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 rot="5400000" flipH="1">
                <a:off x="4416039" y="5114949"/>
                <a:ext cx="340585" cy="452931"/>
                <a:chOff x="8562614" y="1640177"/>
                <a:chExt cx="340585" cy="452931"/>
              </a:xfrm>
            </p:grpSpPr>
            <p:grpSp>
              <p:nvGrpSpPr>
                <p:cNvPr id="85" name="グループ化 84"/>
                <p:cNvGrpSpPr/>
                <p:nvPr/>
              </p:nvGrpSpPr>
              <p:grpSpPr>
                <a:xfrm rot="9000000">
                  <a:off x="8691987" y="1865978"/>
                  <a:ext cx="211212" cy="227130"/>
                  <a:chOff x="5046286" y="3282909"/>
                  <a:chExt cx="508835" cy="547184"/>
                </a:xfrm>
                <a:solidFill>
                  <a:schemeClr val="tx1"/>
                </a:solidFill>
              </p:grpSpPr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5" name="角丸四角形 94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6" name="角丸四角形 95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7" name="角丸四角形 96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9" name="角丸四角形 98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9000000">
                  <a:off x="8690316" y="1865977"/>
                  <a:ext cx="211212" cy="227130"/>
                  <a:chOff x="5046286" y="3282909"/>
                  <a:chExt cx="508835" cy="547184"/>
                </a:xfrm>
                <a:solidFill>
                  <a:srgbClr val="FFCC99"/>
                </a:solidFill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5206362" y="3507581"/>
                    <a:ext cx="268132" cy="32251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 rot="18452988">
                    <a:off x="5129288" y="3528299"/>
                    <a:ext cx="101783" cy="2677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5303992" y="3282909"/>
                    <a:ext cx="72869" cy="31774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 rot="20390620">
                    <a:off x="5186313" y="3335452"/>
                    <a:ext cx="72869" cy="30078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 rot="900000">
                    <a:off x="5413791" y="3341411"/>
                    <a:ext cx="72869" cy="2949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 rot="2588224">
                    <a:off x="5492057" y="3475798"/>
                    <a:ext cx="63064" cy="2338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7" name="台形 441"/>
                <p:cNvSpPr/>
                <p:nvPr/>
              </p:nvSpPr>
              <p:spPr bwMode="auto">
                <a:xfrm rot="9000000">
                  <a:off x="8562614" y="1640177"/>
                  <a:ext cx="185068" cy="277365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13405"/>
                    <a:gd name="connsiteY0" fmla="*/ 350865 h 416534"/>
                    <a:gd name="connsiteX1" fmla="*/ 55154 w 213405"/>
                    <a:gd name="connsiteY1" fmla="*/ 0 h 416534"/>
                    <a:gd name="connsiteX2" fmla="*/ 154388 w 213405"/>
                    <a:gd name="connsiteY2" fmla="*/ 0 h 416534"/>
                    <a:gd name="connsiteX3" fmla="*/ 213405 w 213405"/>
                    <a:gd name="connsiteY3" fmla="*/ 416534 h 416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405" h="416534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13405" y="416534"/>
                      </a:ln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円/楕円 77"/>
              <p:cNvSpPr/>
              <p:nvPr/>
            </p:nvSpPr>
            <p:spPr bwMode="auto">
              <a:xfrm>
                <a:off x="4646818" y="4783150"/>
                <a:ext cx="652390" cy="65239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4572475" y="4699986"/>
                <a:ext cx="801076" cy="328938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 bwMode="auto">
              <a:xfrm>
                <a:off x="4710616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 bwMode="auto">
              <a:xfrm>
                <a:off x="5015513" y="4994602"/>
                <a:ext cx="219065" cy="21906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 bwMode="auto">
              <a:xfrm>
                <a:off x="4784452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 bwMode="auto">
              <a:xfrm>
                <a:off x="5089349" y="5068437"/>
                <a:ext cx="71394" cy="7139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円/楕円 801"/>
              <p:cNvSpPr/>
              <p:nvPr/>
            </p:nvSpPr>
            <p:spPr bwMode="auto">
              <a:xfrm>
                <a:off x="4866924" y="5271776"/>
                <a:ext cx="222110" cy="109533"/>
              </a:xfrm>
              <a:custGeom>
                <a:avLst/>
                <a:gdLst>
                  <a:gd name="connsiteX0" fmla="*/ 0 w 219065"/>
                  <a:gd name="connsiteY0" fmla="*/ 109533 h 219065"/>
                  <a:gd name="connsiteX1" fmla="*/ 109533 w 219065"/>
                  <a:gd name="connsiteY1" fmla="*/ 0 h 219065"/>
                  <a:gd name="connsiteX2" fmla="*/ 219066 w 219065"/>
                  <a:gd name="connsiteY2" fmla="*/ 109533 h 219065"/>
                  <a:gd name="connsiteX3" fmla="*/ 109533 w 219065"/>
                  <a:gd name="connsiteY3" fmla="*/ 219066 h 219065"/>
                  <a:gd name="connsiteX4" fmla="*/ 0 w 219065"/>
                  <a:gd name="connsiteY4" fmla="*/ 109533 h 219065"/>
                  <a:gd name="connsiteX0" fmla="*/ 0 w 219066"/>
                  <a:gd name="connsiteY0" fmla="*/ 109533 h 219066"/>
                  <a:gd name="connsiteX1" fmla="*/ 109533 w 219066"/>
                  <a:gd name="connsiteY1" fmla="*/ 0 h 219066"/>
                  <a:gd name="connsiteX2" fmla="*/ 219066 w 219066"/>
                  <a:gd name="connsiteY2" fmla="*/ 109533 h 219066"/>
                  <a:gd name="connsiteX3" fmla="*/ 109533 w 219066"/>
                  <a:gd name="connsiteY3" fmla="*/ 219066 h 219066"/>
                  <a:gd name="connsiteX4" fmla="*/ 0 w 219066"/>
                  <a:gd name="connsiteY4" fmla="*/ 109533 h 219066"/>
                  <a:gd name="connsiteX0" fmla="*/ 0 w 222110"/>
                  <a:gd name="connsiteY0" fmla="*/ 0 h 109533"/>
                  <a:gd name="connsiteX1" fmla="*/ 219066 w 222110"/>
                  <a:gd name="connsiteY1" fmla="*/ 0 h 109533"/>
                  <a:gd name="connsiteX2" fmla="*/ 109533 w 222110"/>
                  <a:gd name="connsiteY2" fmla="*/ 109533 h 109533"/>
                  <a:gd name="connsiteX3" fmla="*/ 0 w 222110"/>
                  <a:gd name="connsiteY3" fmla="*/ 0 h 1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110" h="109533">
                    <a:moveTo>
                      <a:pt x="0" y="0"/>
                    </a:moveTo>
                    <a:cubicBezTo>
                      <a:pt x="18255" y="-18255"/>
                      <a:pt x="200811" y="-18255"/>
                      <a:pt x="219066" y="0"/>
                    </a:cubicBezTo>
                    <a:cubicBezTo>
                      <a:pt x="237321" y="18255"/>
                      <a:pt x="170026" y="109533"/>
                      <a:pt x="109533" y="109533"/>
                    </a:cubicBezTo>
                    <a:cubicBezTo>
                      <a:pt x="49040" y="109533"/>
                      <a:pt x="0" y="6049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60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pop585_みんなのトイレです　綺麗に使いましょう</dc:title>
  <dc:subject>pop585_みんなのトイレです　綺麗に使いましょう</dc:subject>
  <dc:creator>http://www.digipot.net</dc:creator>
  <cp:lastModifiedBy/>
  <cp:revision>1</cp:revision>
  <dcterms:created xsi:type="dcterms:W3CDTF">2014-12-04T06:28:15Z</dcterms:created>
  <dcterms:modified xsi:type="dcterms:W3CDTF">2015-07-10T14:27:51Z</dcterms:modified>
  <cp:version>1</cp:version>
</cp:coreProperties>
</file>