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38" y="-55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18710"/>
            <a:ext cx="9906000" cy="550920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みんなの</a:t>
            </a:r>
            <a:r>
              <a:rPr lang="en-US" altLang="ja-JP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ja-JP" altLang="en-US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トイレです</a:t>
            </a:r>
            <a:endParaRPr lang="en-US" altLang="ja-JP" sz="14000" dirty="0" smtClean="0"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きれいに使いましょう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728700"/>
            <a:ext cx="9906000" cy="550920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/>
              <a:t>みんなの</a:t>
            </a:r>
            <a:endParaRPr lang="en-US" altLang="ja-JP" sz="14000" dirty="0" smtClean="0"/>
          </a:p>
          <a:p>
            <a:r>
              <a:rPr lang="ja-JP" altLang="en-US" sz="14000" dirty="0" smtClean="0"/>
              <a:t>トイレです</a:t>
            </a:r>
            <a:endParaRPr lang="en-US" altLang="ja-JP" sz="14000" dirty="0" smtClean="0"/>
          </a:p>
          <a:p>
            <a:r>
              <a:rPr lang="ja-JP" altLang="en-US" sz="7200" dirty="0" smtClean="0"/>
              <a:t>きれいに使いましょう</a:t>
            </a:r>
            <a:endParaRPr lang="en-US" altLang="ja-JP" sz="72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84488" y="818710"/>
            <a:ext cx="4218706" cy="5345190"/>
            <a:chOff x="2784488" y="818710"/>
            <a:chExt cx="4218706" cy="5345190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35" name="グループ化 34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25" name="月 124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月 125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23" name="月 122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月 123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21" name="円/楕円 120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/楕円 121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00" name="円/楕円 99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/楕円 100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 39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片側の 2 つの角を丸めた四角形 42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85" name="グループ化 84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7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円/楕円 46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70" name="グループ化 69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79" name="角丸四角形 7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" name="角丸四角形 8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" name="角丸四角形 8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" name="グループ化 70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2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円/楕円 62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128" name="グループ化 127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86" name="月 185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月 186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9" name="グループ化 128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84" name="月 183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月 184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82" name="円/楕円 181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/楕円 182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80" name="円/楕円 179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180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 132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片側の 2 つの角を丸めた四角形 135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片側の 2 つの角を丸めた四角形 137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9" name="グループ化 138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165" name="グループ化 164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74" name="角丸四角形 17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6" name="グループ化 165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168" name="角丸四角形 16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" name="角丸四角形 16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0" name="角丸四角形 16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67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円/楕円 139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40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150" name="グループ化 149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59" name="角丸四角形 15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" name="角丸四角形 16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1" name="グループ化 150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153" name="角丸四角形 15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4" name="角丸四角形 15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5" name="角丸四角形 15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6" name="角丸四角形 15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15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2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円/楕円 142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台形 143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220796"/>
            <a:ext cx="9905999" cy="24314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みんなのトイレです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7200" dirty="0" smtClean="0">
                <a:solidFill>
                  <a:srgbClr val="FFFF00"/>
                </a:solidFill>
              </a:rPr>
              <a:t>きれいに使いましょう</a:t>
            </a:r>
            <a:endParaRPr lang="ja-JP" altLang="en-US" sz="7200" dirty="0">
              <a:solidFill>
                <a:srgbClr val="FFFF00"/>
              </a:solidFill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3615482" y="667894"/>
            <a:ext cx="2556718" cy="3239416"/>
            <a:chOff x="2784488" y="818710"/>
            <a:chExt cx="4218706" cy="5345190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30" name="グループ化 129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8" name="月 187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月 188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6" name="月 185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月 186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4" name="円/楕円 183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円/楕円 184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2" name="円/楕円 181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円/楕円 182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4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 134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 135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片側の 2 つの角を丸めた四角形 137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片側の 2 つの角を丸めた四角形 139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1" name="グループ化 140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67" name="グループ化 166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6" name="角丸四角形 17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0" name="角丸四角形 169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69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円/楕円 141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2" name="グループ化 151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1" name="角丸四角形 160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" name="角丸四角形 161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3" name="グループ化 152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5" name="角丸四角形 154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6" name="角丸四角形 155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157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4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円/楕円 144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台形 145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8" name="月 127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月 128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6" name="月 125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" name="月 126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4" name="円/楕円 123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124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2" name="円/楕円 121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/楕円 122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" name="グループ化 67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94" name="グループ化 93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16" name="角丸四角形 11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11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9" name="角丸四角形 11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1" name="角丸四角形 12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5" name="グループ化 94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97" name="角丸四角形 9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6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円/楕円 68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79" name="グループ化 78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" name="グループ化 79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2" name="角丸四角形 8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1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円/楕円 71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いつもありがとう！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436240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/>
              <a:t>みんなのトイレです</a:t>
            </a:r>
            <a:r>
              <a:rPr lang="en-US" altLang="ja-JP" sz="6600" dirty="0" smtClean="0"/>
              <a:t/>
            </a:r>
            <a:br>
              <a:rPr lang="en-US" altLang="ja-JP" sz="6600" dirty="0" smtClean="0"/>
            </a:br>
            <a:r>
              <a:rPr lang="ja-JP" altLang="en-US" sz="6600" dirty="0" smtClean="0">
                <a:solidFill>
                  <a:srgbClr val="FFFF00"/>
                </a:solidFill>
              </a:rPr>
              <a:t>きれいに使いましょう</a:t>
            </a:r>
            <a:endParaRPr lang="ja-JP" altLang="en-US" sz="6600" dirty="0">
              <a:solidFill>
                <a:srgbClr val="FFFF00"/>
              </a:solidFill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3786932" y="1416063"/>
            <a:ext cx="2213818" cy="2804954"/>
            <a:chOff x="2784488" y="818710"/>
            <a:chExt cx="4218706" cy="5345190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31" name="グループ化 130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9" name="月 18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7" name="月 18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月 18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5" name="円/楕円 1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3" name="円/楕円 18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/楕円 18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 135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136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台形 137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2" name="グループ化 141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68" name="グループ化 167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7" name="角丸四角形 17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1" name="角丸四角形 170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円/楕円 142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3" name="グループ化 152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2" name="角丸四角形 16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16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4" name="グループ化 153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6" name="角丸四角形 15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15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5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円/楕円 145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台形 146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9" name="月 12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月 12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7" name="月 12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月 12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5" name="円/楕円 12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12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3" name="円/楕円 12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12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片側の 2 つの角を丸めた四角形 48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98" name="グループ化 97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17" name="角丸四角形 11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9" name="角丸四角形 11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1" name="角丸四角形 120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2" name="角丸四角形 121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" name="グループ化 98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101" name="角丸四角形 100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円/楕円 72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" name="グループ化 74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5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円/楕円 75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23130" y="45867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毎日快適！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436240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/>
              <a:t>みんなのトイレです</a:t>
            </a:r>
            <a:r>
              <a:rPr lang="en-US" altLang="ja-JP" sz="6600" dirty="0" smtClean="0"/>
              <a:t/>
            </a:r>
            <a:br>
              <a:rPr lang="en-US" altLang="ja-JP" sz="6600" dirty="0" smtClean="0"/>
            </a:br>
            <a:r>
              <a:rPr lang="ja-JP" altLang="en-US" sz="6600" dirty="0" smtClean="0">
                <a:solidFill>
                  <a:srgbClr val="FFFF00"/>
                </a:solidFill>
              </a:rPr>
              <a:t>きれいに使いましょう</a:t>
            </a:r>
            <a:endParaRPr lang="ja-JP" altLang="en-US" sz="6600" dirty="0">
              <a:solidFill>
                <a:srgbClr val="FFFF00"/>
              </a:solidFill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3786932" y="1416063"/>
            <a:ext cx="2213818" cy="2804954"/>
            <a:chOff x="2784488" y="818710"/>
            <a:chExt cx="4218706" cy="5345190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31" name="グループ化 130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9" name="月 18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7" name="月 18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月 18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5" name="円/楕円 1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3" name="円/楕円 18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/楕円 18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 135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136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台形 137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2" name="グループ化 141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68" name="グループ化 167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7" name="角丸四角形 17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1" name="角丸四角形 170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円/楕円 142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3" name="グループ化 152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2" name="角丸四角形 16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16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4" name="グループ化 153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6" name="角丸四角形 15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15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5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円/楕円 145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台形 146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9" name="月 12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月 12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7" name="月 12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月 12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5" name="円/楕円 12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12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3" name="円/楕円 12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12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片側の 2 つの角を丸めた四角形 48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98" name="グループ化 97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17" name="角丸四角形 11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9" name="角丸四角形 11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1" name="角丸四角形 120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2" name="角丸四角形 121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" name="グループ化 98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101" name="角丸四角形 100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円/楕円 72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" name="グループ化 74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5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円/楕円 75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60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pop585_みんなのトイレです　綺麗に使いましょう</dc:title>
  <dc:subject>pop585_みんなのトイレです　綺麗に使いましょう</dc:subject>
  <dc:creator>http://www.digipot.net</dc:creator>
  <cp:lastModifiedBy/>
  <cp:revision>1</cp:revision>
  <dcterms:created xsi:type="dcterms:W3CDTF">2014-12-04T06:28:23Z</dcterms:created>
  <dcterms:modified xsi:type="dcterms:W3CDTF">2015-07-10T14:27:46Z</dcterms:modified>
  <cp:version>1</cp:version>
</cp:coreProperties>
</file>