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7" r:id="rId2"/>
    <p:sldId id="268" r:id="rId3"/>
    <p:sldId id="278" r:id="rId4"/>
    <p:sldId id="273" r:id="rId5"/>
    <p:sldId id="274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2102" y="-667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77308" y="227475"/>
            <a:ext cx="5816977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 smtClean="0">
                <a:solidFill>
                  <a:schemeClr val="tx1"/>
                </a:solidFill>
              </a:rPr>
              <a:t>通り抜け</a:t>
            </a:r>
            <a:endParaRPr lang="en-US" altLang="ja-JP" sz="15000" dirty="0" smtClean="0">
              <a:solidFill>
                <a:schemeClr val="tx1"/>
              </a:solidFill>
            </a:endParaRPr>
          </a:p>
          <a:p>
            <a:r>
              <a:rPr lang="ja-JP" altLang="en-US" sz="21600" dirty="0">
                <a:solidFill>
                  <a:schemeClr val="tx1"/>
                </a:solidFill>
              </a:rPr>
              <a:t>禁止</a:t>
            </a:r>
            <a:endParaRPr lang="ja-JP" altLang="en-US" sz="21600" dirty="0">
              <a:solidFill>
                <a:schemeClr val="tx1"/>
              </a:solidFill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77308" y="227475"/>
            <a:ext cx="5816977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/>
              <a:t>通り抜け</a:t>
            </a:r>
            <a:endParaRPr lang="en-US" altLang="ja-JP" sz="15000" dirty="0"/>
          </a:p>
          <a:p>
            <a:r>
              <a:rPr lang="ja-JP" altLang="en-US" dirty="0"/>
              <a:t>禁止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グループ化 24"/>
          <p:cNvGrpSpPr/>
          <p:nvPr/>
        </p:nvGrpSpPr>
        <p:grpSpPr>
          <a:xfrm>
            <a:off x="8620" y="1532620"/>
            <a:ext cx="6858002" cy="6857984"/>
            <a:chOff x="4063484" y="4612323"/>
            <a:chExt cx="1780452" cy="1780448"/>
          </a:xfrm>
        </p:grpSpPr>
        <p:grpSp>
          <p:nvGrpSpPr>
            <p:cNvPr id="26" name="グループ化 25"/>
            <p:cNvGrpSpPr/>
            <p:nvPr/>
          </p:nvGrpSpPr>
          <p:grpSpPr>
            <a:xfrm>
              <a:off x="4172454" y="4721288"/>
              <a:ext cx="1562519" cy="1562519"/>
              <a:chOff x="5791921" y="4622936"/>
              <a:chExt cx="1562519" cy="1562519"/>
            </a:xfrm>
          </p:grpSpPr>
          <p:sp>
            <p:nvSpPr>
              <p:cNvPr id="66" name="ドーナツ 65"/>
              <p:cNvSpPr/>
              <p:nvPr/>
            </p:nvSpPr>
            <p:spPr>
              <a:xfrm>
                <a:off x="5791921" y="4622936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7" name="ドーナツ 66"/>
              <p:cNvSpPr/>
              <p:nvPr/>
            </p:nvSpPr>
            <p:spPr>
              <a:xfrm>
                <a:off x="5858878" y="4689893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7" name="グループ化 26"/>
            <p:cNvGrpSpPr/>
            <p:nvPr/>
          </p:nvGrpSpPr>
          <p:grpSpPr>
            <a:xfrm>
              <a:off x="4513461" y="4851735"/>
              <a:ext cx="1127444" cy="1321260"/>
              <a:chOff x="7321609" y="1093676"/>
              <a:chExt cx="1848684" cy="2166490"/>
            </a:xfrm>
            <a:solidFill>
              <a:schemeClr val="tx1"/>
            </a:solidFill>
          </p:grpSpPr>
          <p:sp>
            <p:nvSpPr>
              <p:cNvPr id="52" name="フローチャート: 結合子 56"/>
              <p:cNvSpPr/>
              <p:nvPr/>
            </p:nvSpPr>
            <p:spPr>
              <a:xfrm>
                <a:off x="7581441" y="1093676"/>
                <a:ext cx="504056" cy="504056"/>
              </a:xfrm>
              <a:prstGeom prst="flowChartConnector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3" name="角丸四角形 52"/>
              <p:cNvSpPr/>
              <p:nvPr/>
            </p:nvSpPr>
            <p:spPr>
              <a:xfrm rot="20700000">
                <a:off x="7804611" y="1595362"/>
                <a:ext cx="432048" cy="908017"/>
              </a:xfrm>
              <a:prstGeom prst="roundRect">
                <a:avLst>
                  <a:gd name="adj" fmla="val 48413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54" name="グループ化 53"/>
              <p:cNvGrpSpPr/>
              <p:nvPr/>
            </p:nvGrpSpPr>
            <p:grpSpPr>
              <a:xfrm rot="1245449">
                <a:off x="7369181" y="2378309"/>
                <a:ext cx="755671" cy="881857"/>
                <a:chOff x="2559926" y="2748662"/>
                <a:chExt cx="755671" cy="881857"/>
              </a:xfrm>
              <a:grpFill/>
            </p:grpSpPr>
            <p:sp>
              <p:nvSpPr>
                <p:cNvPr id="64" name="角丸四角形 63"/>
                <p:cNvSpPr/>
                <p:nvPr/>
              </p:nvSpPr>
              <p:spPr>
                <a:xfrm rot="2700000">
                  <a:off x="284635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5" name="角丸四角形 64"/>
                <p:cNvSpPr/>
                <p:nvPr/>
              </p:nvSpPr>
              <p:spPr>
                <a:xfrm rot="18900000">
                  <a:off x="284475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55" name="グループ化 54"/>
              <p:cNvGrpSpPr/>
              <p:nvPr/>
            </p:nvGrpSpPr>
            <p:grpSpPr>
              <a:xfrm rot="16200000">
                <a:off x="8351529" y="2110147"/>
                <a:ext cx="755671" cy="881857"/>
                <a:chOff x="2744075" y="2748662"/>
                <a:chExt cx="755671" cy="881857"/>
              </a:xfrm>
              <a:grpFill/>
            </p:grpSpPr>
            <p:sp>
              <p:nvSpPr>
                <p:cNvPr id="62" name="角丸四角形 61"/>
                <p:cNvSpPr/>
                <p:nvPr/>
              </p:nvSpPr>
              <p:spPr>
                <a:xfrm rot="2700000">
                  <a:off x="3030499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3" name="角丸四角形 62"/>
                <p:cNvSpPr/>
                <p:nvPr/>
              </p:nvSpPr>
              <p:spPr>
                <a:xfrm rot="18900000">
                  <a:off x="3028902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56" name="グループ化 55"/>
              <p:cNvGrpSpPr/>
              <p:nvPr/>
            </p:nvGrpSpPr>
            <p:grpSpPr>
              <a:xfrm rot="15300000">
                <a:off x="7370663" y="1625913"/>
                <a:ext cx="587538" cy="685646"/>
                <a:chOff x="2096376" y="2748662"/>
                <a:chExt cx="755671" cy="881857"/>
              </a:xfrm>
              <a:grpFill/>
            </p:grpSpPr>
            <p:sp>
              <p:nvSpPr>
                <p:cNvPr id="60" name="角丸四角形 59"/>
                <p:cNvSpPr/>
                <p:nvPr/>
              </p:nvSpPr>
              <p:spPr>
                <a:xfrm rot="2700000">
                  <a:off x="238280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1" name="角丸四角形 60"/>
                <p:cNvSpPr/>
                <p:nvPr/>
              </p:nvSpPr>
              <p:spPr>
                <a:xfrm rot="18900000">
                  <a:off x="238120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57" name="グループ化 56"/>
              <p:cNvGrpSpPr/>
              <p:nvPr/>
            </p:nvGrpSpPr>
            <p:grpSpPr>
              <a:xfrm rot="4500000">
                <a:off x="7891480" y="1248928"/>
                <a:ext cx="587538" cy="685646"/>
                <a:chOff x="2096376" y="2748662"/>
                <a:chExt cx="755671" cy="881857"/>
              </a:xfrm>
              <a:grpFill/>
            </p:grpSpPr>
            <p:sp>
              <p:nvSpPr>
                <p:cNvPr id="58" name="角丸四角形 57"/>
                <p:cNvSpPr/>
                <p:nvPr/>
              </p:nvSpPr>
              <p:spPr>
                <a:xfrm rot="2700000">
                  <a:off x="238280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9" name="角丸四角形 58"/>
                <p:cNvSpPr/>
                <p:nvPr/>
              </p:nvSpPr>
              <p:spPr>
                <a:xfrm rot="18900000">
                  <a:off x="238120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sp>
          <p:nvSpPr>
            <p:cNvPr id="51" name="乗算記号 50"/>
            <p:cNvSpPr/>
            <p:nvPr/>
          </p:nvSpPr>
          <p:spPr>
            <a:xfrm>
              <a:off x="4063484" y="4612323"/>
              <a:ext cx="1780452" cy="1780448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0" y="5932778"/>
            <a:ext cx="6858000" cy="378565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通り抜け</a:t>
            </a:r>
            <a:endParaRPr lang="en-US" altLang="ja-JP" sz="12000" dirty="0" smtClean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  <a:p>
            <a:r>
              <a:rPr lang="ja-JP" altLang="en-US" sz="12000" dirty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禁止</a:t>
            </a:r>
            <a:endParaRPr lang="ja-JP" altLang="en-US" sz="12000" dirty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  <p:grpSp>
        <p:nvGrpSpPr>
          <p:cNvPr id="26" name="グループ化 25"/>
          <p:cNvGrpSpPr/>
          <p:nvPr/>
        </p:nvGrpSpPr>
        <p:grpSpPr>
          <a:xfrm>
            <a:off x="611602" y="280754"/>
            <a:ext cx="5652038" cy="5652024"/>
            <a:chOff x="4063484" y="4612323"/>
            <a:chExt cx="1780452" cy="1780448"/>
          </a:xfrm>
        </p:grpSpPr>
        <p:grpSp>
          <p:nvGrpSpPr>
            <p:cNvPr id="27" name="グループ化 26"/>
            <p:cNvGrpSpPr/>
            <p:nvPr/>
          </p:nvGrpSpPr>
          <p:grpSpPr>
            <a:xfrm>
              <a:off x="4172454" y="4721288"/>
              <a:ext cx="1562519" cy="1562519"/>
              <a:chOff x="5791921" y="4622936"/>
              <a:chExt cx="1562519" cy="1562519"/>
            </a:xfrm>
          </p:grpSpPr>
          <p:sp>
            <p:nvSpPr>
              <p:cNvPr id="67" name="ドーナツ 66"/>
              <p:cNvSpPr/>
              <p:nvPr/>
            </p:nvSpPr>
            <p:spPr>
              <a:xfrm>
                <a:off x="5791921" y="4622936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8" name="ドーナツ 67"/>
              <p:cNvSpPr/>
              <p:nvPr/>
            </p:nvSpPr>
            <p:spPr>
              <a:xfrm>
                <a:off x="5858878" y="4689893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8" name="グループ化 27"/>
            <p:cNvGrpSpPr/>
            <p:nvPr/>
          </p:nvGrpSpPr>
          <p:grpSpPr>
            <a:xfrm>
              <a:off x="4513461" y="4851735"/>
              <a:ext cx="1127444" cy="1321260"/>
              <a:chOff x="7321609" y="1093676"/>
              <a:chExt cx="1848684" cy="2166490"/>
            </a:xfrm>
            <a:solidFill>
              <a:schemeClr val="tx1"/>
            </a:solidFill>
          </p:grpSpPr>
          <p:sp>
            <p:nvSpPr>
              <p:cNvPr id="53" name="フローチャート: 結合子 56"/>
              <p:cNvSpPr/>
              <p:nvPr/>
            </p:nvSpPr>
            <p:spPr>
              <a:xfrm>
                <a:off x="7581441" y="1093676"/>
                <a:ext cx="504056" cy="504056"/>
              </a:xfrm>
              <a:prstGeom prst="flowChartConnector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4" name="角丸四角形 53"/>
              <p:cNvSpPr/>
              <p:nvPr/>
            </p:nvSpPr>
            <p:spPr>
              <a:xfrm rot="20700000">
                <a:off x="7804611" y="1595362"/>
                <a:ext cx="432048" cy="908017"/>
              </a:xfrm>
              <a:prstGeom prst="roundRect">
                <a:avLst>
                  <a:gd name="adj" fmla="val 48413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55" name="グループ化 54"/>
              <p:cNvGrpSpPr/>
              <p:nvPr/>
            </p:nvGrpSpPr>
            <p:grpSpPr>
              <a:xfrm rot="1245449">
                <a:off x="7369181" y="2378309"/>
                <a:ext cx="755671" cy="881857"/>
                <a:chOff x="2559926" y="2748662"/>
                <a:chExt cx="755671" cy="881857"/>
              </a:xfrm>
              <a:grpFill/>
            </p:grpSpPr>
            <p:sp>
              <p:nvSpPr>
                <p:cNvPr id="65" name="角丸四角形 64"/>
                <p:cNvSpPr/>
                <p:nvPr/>
              </p:nvSpPr>
              <p:spPr>
                <a:xfrm rot="2700000">
                  <a:off x="284635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6" name="角丸四角形 65"/>
                <p:cNvSpPr/>
                <p:nvPr/>
              </p:nvSpPr>
              <p:spPr>
                <a:xfrm rot="18900000">
                  <a:off x="284475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56" name="グループ化 55"/>
              <p:cNvGrpSpPr/>
              <p:nvPr/>
            </p:nvGrpSpPr>
            <p:grpSpPr>
              <a:xfrm rot="16200000">
                <a:off x="8351529" y="2110147"/>
                <a:ext cx="755671" cy="881857"/>
                <a:chOff x="2744075" y="2748662"/>
                <a:chExt cx="755671" cy="881857"/>
              </a:xfrm>
              <a:grpFill/>
            </p:grpSpPr>
            <p:sp>
              <p:nvSpPr>
                <p:cNvPr id="63" name="角丸四角形 62"/>
                <p:cNvSpPr/>
                <p:nvPr/>
              </p:nvSpPr>
              <p:spPr>
                <a:xfrm rot="2700000">
                  <a:off x="3030499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4" name="角丸四角形 63"/>
                <p:cNvSpPr/>
                <p:nvPr/>
              </p:nvSpPr>
              <p:spPr>
                <a:xfrm rot="18900000">
                  <a:off x="3028902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57" name="グループ化 56"/>
              <p:cNvGrpSpPr/>
              <p:nvPr/>
            </p:nvGrpSpPr>
            <p:grpSpPr>
              <a:xfrm rot="15300000">
                <a:off x="7370663" y="1625913"/>
                <a:ext cx="587538" cy="685646"/>
                <a:chOff x="2096376" y="2748662"/>
                <a:chExt cx="755671" cy="881857"/>
              </a:xfrm>
              <a:grpFill/>
            </p:grpSpPr>
            <p:sp>
              <p:nvSpPr>
                <p:cNvPr id="61" name="角丸四角形 60"/>
                <p:cNvSpPr/>
                <p:nvPr/>
              </p:nvSpPr>
              <p:spPr>
                <a:xfrm rot="2700000">
                  <a:off x="238280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2" name="角丸四角形 61"/>
                <p:cNvSpPr/>
                <p:nvPr/>
              </p:nvSpPr>
              <p:spPr>
                <a:xfrm rot="18900000">
                  <a:off x="238120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58" name="グループ化 57"/>
              <p:cNvGrpSpPr/>
              <p:nvPr/>
            </p:nvGrpSpPr>
            <p:grpSpPr>
              <a:xfrm rot="4500000">
                <a:off x="7891480" y="1248928"/>
                <a:ext cx="587538" cy="685646"/>
                <a:chOff x="2096376" y="2748662"/>
                <a:chExt cx="755671" cy="881857"/>
              </a:xfrm>
              <a:grpFill/>
            </p:grpSpPr>
            <p:sp>
              <p:nvSpPr>
                <p:cNvPr id="59" name="角丸四角形 58"/>
                <p:cNvSpPr/>
                <p:nvPr/>
              </p:nvSpPr>
              <p:spPr>
                <a:xfrm rot="2700000">
                  <a:off x="238280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0" name="角丸四角形 59"/>
                <p:cNvSpPr/>
                <p:nvPr/>
              </p:nvSpPr>
              <p:spPr>
                <a:xfrm rot="18900000">
                  <a:off x="238120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sp>
          <p:nvSpPr>
            <p:cNvPr id="52" name="乗算記号 51"/>
            <p:cNvSpPr/>
            <p:nvPr/>
          </p:nvSpPr>
          <p:spPr>
            <a:xfrm>
              <a:off x="4063484" y="4612323"/>
              <a:ext cx="1780452" cy="1780448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358713"/>
            <a:ext cx="685800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ココ</a:t>
            </a: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</a:t>
            </a:r>
            <a:r>
              <a:rPr lang="en-US" altLang="ja-JP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私</a:t>
            </a:r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有地です！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6027888"/>
            <a:ext cx="6858000" cy="378565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通り抜け</a:t>
            </a:r>
            <a:endParaRPr lang="en-US" altLang="ja-JP" sz="12000" dirty="0" smtClean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  <a:p>
            <a:r>
              <a:rPr lang="ja-JP" altLang="en-US" sz="12000" dirty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禁止</a:t>
            </a:r>
            <a:endParaRPr lang="ja-JP" altLang="en-US" sz="12000" dirty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  <p:grpSp>
        <p:nvGrpSpPr>
          <p:cNvPr id="28" name="グループ化 27"/>
          <p:cNvGrpSpPr/>
          <p:nvPr/>
        </p:nvGrpSpPr>
        <p:grpSpPr>
          <a:xfrm>
            <a:off x="1434562" y="2020280"/>
            <a:ext cx="4006118" cy="4006108"/>
            <a:chOff x="4063484" y="4612323"/>
            <a:chExt cx="1780452" cy="1780448"/>
          </a:xfrm>
        </p:grpSpPr>
        <p:grpSp>
          <p:nvGrpSpPr>
            <p:cNvPr id="29" name="グループ化 28"/>
            <p:cNvGrpSpPr/>
            <p:nvPr/>
          </p:nvGrpSpPr>
          <p:grpSpPr>
            <a:xfrm>
              <a:off x="4172454" y="4721288"/>
              <a:ext cx="1562519" cy="1562519"/>
              <a:chOff x="5791921" y="4622936"/>
              <a:chExt cx="1562519" cy="1562519"/>
            </a:xfrm>
          </p:grpSpPr>
          <p:sp>
            <p:nvSpPr>
              <p:cNvPr id="71" name="ドーナツ 70"/>
              <p:cNvSpPr/>
              <p:nvPr/>
            </p:nvSpPr>
            <p:spPr>
              <a:xfrm>
                <a:off x="5791921" y="4622936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2" name="ドーナツ 71"/>
              <p:cNvSpPr/>
              <p:nvPr/>
            </p:nvSpPr>
            <p:spPr>
              <a:xfrm>
                <a:off x="5858878" y="4689893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0" name="グループ化 49"/>
            <p:cNvGrpSpPr/>
            <p:nvPr/>
          </p:nvGrpSpPr>
          <p:grpSpPr>
            <a:xfrm>
              <a:off x="4513461" y="4851735"/>
              <a:ext cx="1127444" cy="1321260"/>
              <a:chOff x="7321609" y="1093676"/>
              <a:chExt cx="1848684" cy="2166490"/>
            </a:xfrm>
            <a:solidFill>
              <a:schemeClr val="tx1"/>
            </a:solidFill>
          </p:grpSpPr>
          <p:sp>
            <p:nvSpPr>
              <p:cNvPr id="57" name="フローチャート: 結合子 56"/>
              <p:cNvSpPr/>
              <p:nvPr/>
            </p:nvSpPr>
            <p:spPr>
              <a:xfrm>
                <a:off x="7581441" y="1093676"/>
                <a:ext cx="504056" cy="504056"/>
              </a:xfrm>
              <a:prstGeom prst="flowChartConnector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8" name="角丸四角形 57"/>
              <p:cNvSpPr/>
              <p:nvPr/>
            </p:nvSpPr>
            <p:spPr>
              <a:xfrm rot="20700000">
                <a:off x="7804611" y="1595362"/>
                <a:ext cx="432048" cy="908017"/>
              </a:xfrm>
              <a:prstGeom prst="roundRect">
                <a:avLst>
                  <a:gd name="adj" fmla="val 48413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59" name="グループ化 58"/>
              <p:cNvGrpSpPr/>
              <p:nvPr/>
            </p:nvGrpSpPr>
            <p:grpSpPr>
              <a:xfrm rot="1245449">
                <a:off x="7369181" y="2378309"/>
                <a:ext cx="755671" cy="881857"/>
                <a:chOff x="2559926" y="2748662"/>
                <a:chExt cx="755671" cy="881857"/>
              </a:xfrm>
              <a:grpFill/>
            </p:grpSpPr>
            <p:sp>
              <p:nvSpPr>
                <p:cNvPr id="69" name="角丸四角形 68"/>
                <p:cNvSpPr/>
                <p:nvPr/>
              </p:nvSpPr>
              <p:spPr>
                <a:xfrm rot="2700000">
                  <a:off x="284635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0" name="角丸四角形 69"/>
                <p:cNvSpPr/>
                <p:nvPr/>
              </p:nvSpPr>
              <p:spPr>
                <a:xfrm rot="18900000">
                  <a:off x="284475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0" name="グループ化 59"/>
              <p:cNvGrpSpPr/>
              <p:nvPr/>
            </p:nvGrpSpPr>
            <p:grpSpPr>
              <a:xfrm rot="16200000">
                <a:off x="8351529" y="2110147"/>
                <a:ext cx="755671" cy="881857"/>
                <a:chOff x="2744075" y="2748662"/>
                <a:chExt cx="755671" cy="881857"/>
              </a:xfrm>
              <a:grpFill/>
            </p:grpSpPr>
            <p:sp>
              <p:nvSpPr>
                <p:cNvPr id="67" name="角丸四角形 66"/>
                <p:cNvSpPr/>
                <p:nvPr/>
              </p:nvSpPr>
              <p:spPr>
                <a:xfrm rot="2700000">
                  <a:off x="3030499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8" name="角丸四角形 67"/>
                <p:cNvSpPr/>
                <p:nvPr/>
              </p:nvSpPr>
              <p:spPr>
                <a:xfrm rot="18900000">
                  <a:off x="3028902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1" name="グループ化 60"/>
              <p:cNvGrpSpPr/>
              <p:nvPr/>
            </p:nvGrpSpPr>
            <p:grpSpPr>
              <a:xfrm rot="15300000">
                <a:off x="7370663" y="1625913"/>
                <a:ext cx="587538" cy="685646"/>
                <a:chOff x="2096376" y="2748662"/>
                <a:chExt cx="755671" cy="881857"/>
              </a:xfrm>
              <a:grpFill/>
            </p:grpSpPr>
            <p:sp>
              <p:nvSpPr>
                <p:cNvPr id="65" name="角丸四角形 64"/>
                <p:cNvSpPr/>
                <p:nvPr/>
              </p:nvSpPr>
              <p:spPr>
                <a:xfrm rot="2700000">
                  <a:off x="238280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6" name="角丸四角形 65"/>
                <p:cNvSpPr/>
                <p:nvPr/>
              </p:nvSpPr>
              <p:spPr>
                <a:xfrm rot="18900000">
                  <a:off x="238120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2" name="グループ化 61"/>
              <p:cNvGrpSpPr/>
              <p:nvPr/>
            </p:nvGrpSpPr>
            <p:grpSpPr>
              <a:xfrm rot="4500000">
                <a:off x="7891480" y="1248928"/>
                <a:ext cx="587538" cy="685646"/>
                <a:chOff x="2096376" y="2748662"/>
                <a:chExt cx="755671" cy="881857"/>
              </a:xfrm>
              <a:grpFill/>
            </p:grpSpPr>
            <p:sp>
              <p:nvSpPr>
                <p:cNvPr id="63" name="角丸四角形 62"/>
                <p:cNvSpPr/>
                <p:nvPr/>
              </p:nvSpPr>
              <p:spPr>
                <a:xfrm rot="2700000">
                  <a:off x="238280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4" name="角丸四角形 63"/>
                <p:cNvSpPr/>
                <p:nvPr/>
              </p:nvSpPr>
              <p:spPr>
                <a:xfrm rot="18900000">
                  <a:off x="238120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sp>
          <p:nvSpPr>
            <p:cNvPr id="56" name="乗算記号 55"/>
            <p:cNvSpPr/>
            <p:nvPr/>
          </p:nvSpPr>
          <p:spPr>
            <a:xfrm>
              <a:off x="4063484" y="4612323"/>
              <a:ext cx="1780452" cy="1780448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439076"/>
            <a:ext cx="6858000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車両が通る場所</a:t>
            </a:r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</a:t>
            </a:r>
            <a:endParaRPr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危険</a:t>
            </a:r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です！</a:t>
            </a:r>
            <a:endParaRPr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6027888"/>
            <a:ext cx="6858000" cy="378565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通り抜け</a:t>
            </a:r>
            <a:endParaRPr lang="en-US" altLang="ja-JP" sz="12000" dirty="0" smtClean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  <a:p>
            <a:r>
              <a:rPr lang="ja-JP" altLang="en-US" sz="12000" dirty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禁止</a:t>
            </a:r>
            <a:endParaRPr lang="ja-JP" altLang="en-US" sz="12000" dirty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  <p:grpSp>
        <p:nvGrpSpPr>
          <p:cNvPr id="28" name="グループ化 27"/>
          <p:cNvGrpSpPr/>
          <p:nvPr/>
        </p:nvGrpSpPr>
        <p:grpSpPr>
          <a:xfrm>
            <a:off x="1434562" y="2020280"/>
            <a:ext cx="4006118" cy="4006108"/>
            <a:chOff x="4063484" y="4612323"/>
            <a:chExt cx="1780452" cy="1780448"/>
          </a:xfrm>
        </p:grpSpPr>
        <p:grpSp>
          <p:nvGrpSpPr>
            <p:cNvPr id="29" name="グループ化 28"/>
            <p:cNvGrpSpPr/>
            <p:nvPr/>
          </p:nvGrpSpPr>
          <p:grpSpPr>
            <a:xfrm>
              <a:off x="4172454" y="4721288"/>
              <a:ext cx="1562519" cy="1562519"/>
              <a:chOff x="5791921" y="4622936"/>
              <a:chExt cx="1562519" cy="1562519"/>
            </a:xfrm>
          </p:grpSpPr>
          <p:sp>
            <p:nvSpPr>
              <p:cNvPr id="71" name="ドーナツ 70"/>
              <p:cNvSpPr/>
              <p:nvPr/>
            </p:nvSpPr>
            <p:spPr>
              <a:xfrm>
                <a:off x="5791921" y="4622936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2" name="ドーナツ 71"/>
              <p:cNvSpPr/>
              <p:nvPr/>
            </p:nvSpPr>
            <p:spPr>
              <a:xfrm>
                <a:off x="5858878" y="4689893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0" name="グループ化 49"/>
            <p:cNvGrpSpPr/>
            <p:nvPr/>
          </p:nvGrpSpPr>
          <p:grpSpPr>
            <a:xfrm>
              <a:off x="4513461" y="4851735"/>
              <a:ext cx="1127444" cy="1321260"/>
              <a:chOff x="7321609" y="1093676"/>
              <a:chExt cx="1848684" cy="2166490"/>
            </a:xfrm>
            <a:solidFill>
              <a:schemeClr val="tx1"/>
            </a:solidFill>
          </p:grpSpPr>
          <p:sp>
            <p:nvSpPr>
              <p:cNvPr id="57" name="フローチャート: 結合子 56"/>
              <p:cNvSpPr/>
              <p:nvPr/>
            </p:nvSpPr>
            <p:spPr>
              <a:xfrm>
                <a:off x="7581441" y="1093676"/>
                <a:ext cx="504056" cy="504056"/>
              </a:xfrm>
              <a:prstGeom prst="flowChartConnector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8" name="角丸四角形 57"/>
              <p:cNvSpPr/>
              <p:nvPr/>
            </p:nvSpPr>
            <p:spPr>
              <a:xfrm rot="20700000">
                <a:off x="7804611" y="1595362"/>
                <a:ext cx="432048" cy="908017"/>
              </a:xfrm>
              <a:prstGeom prst="roundRect">
                <a:avLst>
                  <a:gd name="adj" fmla="val 48413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59" name="グループ化 58"/>
              <p:cNvGrpSpPr/>
              <p:nvPr/>
            </p:nvGrpSpPr>
            <p:grpSpPr>
              <a:xfrm rot="1245449">
                <a:off x="7369181" y="2378309"/>
                <a:ext cx="755671" cy="881857"/>
                <a:chOff x="2559926" y="2748662"/>
                <a:chExt cx="755671" cy="881857"/>
              </a:xfrm>
              <a:grpFill/>
            </p:grpSpPr>
            <p:sp>
              <p:nvSpPr>
                <p:cNvPr id="69" name="角丸四角形 68"/>
                <p:cNvSpPr/>
                <p:nvPr/>
              </p:nvSpPr>
              <p:spPr>
                <a:xfrm rot="2700000">
                  <a:off x="284635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0" name="角丸四角形 69"/>
                <p:cNvSpPr/>
                <p:nvPr/>
              </p:nvSpPr>
              <p:spPr>
                <a:xfrm rot="18900000">
                  <a:off x="284475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0" name="グループ化 59"/>
              <p:cNvGrpSpPr/>
              <p:nvPr/>
            </p:nvGrpSpPr>
            <p:grpSpPr>
              <a:xfrm rot="16200000">
                <a:off x="8351529" y="2110147"/>
                <a:ext cx="755671" cy="881857"/>
                <a:chOff x="2744075" y="2748662"/>
                <a:chExt cx="755671" cy="881857"/>
              </a:xfrm>
              <a:grpFill/>
            </p:grpSpPr>
            <p:sp>
              <p:nvSpPr>
                <p:cNvPr id="67" name="角丸四角形 66"/>
                <p:cNvSpPr/>
                <p:nvPr/>
              </p:nvSpPr>
              <p:spPr>
                <a:xfrm rot="2700000">
                  <a:off x="3030499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8" name="角丸四角形 67"/>
                <p:cNvSpPr/>
                <p:nvPr/>
              </p:nvSpPr>
              <p:spPr>
                <a:xfrm rot="18900000">
                  <a:off x="3028902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1" name="グループ化 60"/>
              <p:cNvGrpSpPr/>
              <p:nvPr/>
            </p:nvGrpSpPr>
            <p:grpSpPr>
              <a:xfrm rot="15300000">
                <a:off x="7370663" y="1625913"/>
                <a:ext cx="587538" cy="685646"/>
                <a:chOff x="2096376" y="2748662"/>
                <a:chExt cx="755671" cy="881857"/>
              </a:xfrm>
              <a:grpFill/>
            </p:grpSpPr>
            <p:sp>
              <p:nvSpPr>
                <p:cNvPr id="65" name="角丸四角形 64"/>
                <p:cNvSpPr/>
                <p:nvPr/>
              </p:nvSpPr>
              <p:spPr>
                <a:xfrm rot="2700000">
                  <a:off x="238280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6" name="角丸四角形 65"/>
                <p:cNvSpPr/>
                <p:nvPr/>
              </p:nvSpPr>
              <p:spPr>
                <a:xfrm rot="18900000">
                  <a:off x="238120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2" name="グループ化 61"/>
              <p:cNvGrpSpPr/>
              <p:nvPr/>
            </p:nvGrpSpPr>
            <p:grpSpPr>
              <a:xfrm rot="4500000">
                <a:off x="7891480" y="1248928"/>
                <a:ext cx="587538" cy="685646"/>
                <a:chOff x="2096376" y="2748662"/>
                <a:chExt cx="755671" cy="881857"/>
              </a:xfrm>
              <a:grpFill/>
            </p:grpSpPr>
            <p:sp>
              <p:nvSpPr>
                <p:cNvPr id="63" name="角丸四角形 62"/>
                <p:cNvSpPr/>
                <p:nvPr/>
              </p:nvSpPr>
              <p:spPr>
                <a:xfrm rot="2700000">
                  <a:off x="238280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4" name="角丸四角形 63"/>
                <p:cNvSpPr/>
                <p:nvPr/>
              </p:nvSpPr>
              <p:spPr>
                <a:xfrm rot="18900000">
                  <a:off x="238120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sp>
          <p:nvSpPr>
            <p:cNvPr id="56" name="乗算記号 55"/>
            <p:cNvSpPr/>
            <p:nvPr/>
          </p:nvSpPr>
          <p:spPr>
            <a:xfrm>
              <a:off x="4063484" y="4612323"/>
              <a:ext cx="1780452" cy="1780448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037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pop584_通り抜け禁止</dc:title>
  <dc:subject>pop584_通り抜け禁止</dc:subject>
  <dc:creator>http://www.digipot.net</dc:creator>
  <cp:lastModifiedBy/>
  <cp:revision>1</cp:revision>
  <dcterms:created xsi:type="dcterms:W3CDTF">2014-07-30T05:46:22Z</dcterms:created>
  <dcterms:modified xsi:type="dcterms:W3CDTF">2015-07-10T07:15:18Z</dcterms:modified>
  <cp:version>1</cp:version>
</cp:coreProperties>
</file>