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1262" y="-62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944716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通り抜け</a:t>
            </a:r>
            <a:endParaRPr kumimoji="1" lang="en-US" altLang="ja-JP" sz="15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1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21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944716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/>
              <a:t>通り抜け</a:t>
            </a:r>
            <a:endParaRPr lang="en-US" altLang="ja-JP" sz="15000" dirty="0"/>
          </a:p>
          <a:p>
            <a:r>
              <a:rPr lang="ja-JP" altLang="en-US" dirty="0"/>
              <a:t>禁止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グループ化 66"/>
          <p:cNvGrpSpPr/>
          <p:nvPr/>
        </p:nvGrpSpPr>
        <p:grpSpPr>
          <a:xfrm>
            <a:off x="1523998" y="56846"/>
            <a:ext cx="6858002" cy="6857984"/>
            <a:chOff x="4063484" y="4612323"/>
            <a:chExt cx="1780452" cy="1780448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4172454" y="4721288"/>
              <a:ext cx="1562519" cy="1562519"/>
              <a:chOff x="5791921" y="4622936"/>
              <a:chExt cx="1562519" cy="1562519"/>
            </a:xfrm>
          </p:grpSpPr>
          <p:sp>
            <p:nvSpPr>
              <p:cNvPr id="86" name="ドーナツ 85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ドーナツ 86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9" name="グループ化 68"/>
            <p:cNvGrpSpPr/>
            <p:nvPr/>
          </p:nvGrpSpPr>
          <p:grpSpPr>
            <a:xfrm>
              <a:off x="4513461" y="4851735"/>
              <a:ext cx="1127444" cy="1321260"/>
              <a:chOff x="7321609" y="1093676"/>
              <a:chExt cx="1848684" cy="2166490"/>
            </a:xfrm>
            <a:solidFill>
              <a:schemeClr val="tx1"/>
            </a:solidFill>
          </p:grpSpPr>
          <p:sp>
            <p:nvSpPr>
              <p:cNvPr id="71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2" name="角丸四角形 71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73" name="グループ化 72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84" name="角丸四角形 83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5" name="角丸四角形 84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4" name="グループ化 73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82" name="角丸四角形 81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3" name="角丸四角形 82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5" name="グループ化 74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80" name="角丸四角形 79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1" name="角丸四角形 80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7" name="グループ化 76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78" name="角丸四角形 77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" name="角丸四角形 78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70" name="乗算記号 69"/>
            <p:cNvSpPr/>
            <p:nvPr/>
          </p:nvSpPr>
          <p:spPr>
            <a:xfrm>
              <a:off x="4063484" y="4612323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通り抜け禁止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2682237" y="394817"/>
            <a:ext cx="4541524" cy="4541512"/>
            <a:chOff x="4063484" y="4612323"/>
            <a:chExt cx="1780452" cy="1780448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4172454" y="4721288"/>
              <a:ext cx="1562519" cy="1562519"/>
              <a:chOff x="5791921" y="4622936"/>
              <a:chExt cx="1562519" cy="1562519"/>
            </a:xfrm>
          </p:grpSpPr>
          <p:sp>
            <p:nvSpPr>
              <p:cNvPr id="67" name="ドーナツ 66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ドーナツ 67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>
              <a:off x="4513461" y="4851735"/>
              <a:ext cx="1127444" cy="1321260"/>
              <a:chOff x="7321609" y="1093676"/>
              <a:chExt cx="1848684" cy="2166490"/>
            </a:xfrm>
            <a:solidFill>
              <a:schemeClr val="tx1"/>
            </a:solidFill>
          </p:grpSpPr>
          <p:sp>
            <p:nvSpPr>
              <p:cNvPr id="53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55" name="グループ化 54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65" name="角丸四角形 64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" name="角丸四角形 65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63" name="角丸四角形 62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" name="角丸四角形 63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7" name="グループ化 56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61" name="角丸四角形 60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" name="角丸四角形 61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59" name="角丸四角形 58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0" name="角丸四角形 59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52" name="乗算記号 51"/>
            <p:cNvSpPr/>
            <p:nvPr/>
          </p:nvSpPr>
          <p:spPr>
            <a:xfrm>
              <a:off x="4063484" y="4612323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ココは私有地です！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通り抜け禁止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3017518" y="1130647"/>
            <a:ext cx="3870962" cy="3870952"/>
            <a:chOff x="4063484" y="4612323"/>
            <a:chExt cx="1780452" cy="1780448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4172454" y="4721288"/>
              <a:ext cx="1562519" cy="1562519"/>
              <a:chOff x="5791921" y="4622936"/>
              <a:chExt cx="1562519" cy="1562519"/>
            </a:xfrm>
          </p:grpSpPr>
          <p:sp>
            <p:nvSpPr>
              <p:cNvPr id="70" name="ドーナツ 69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ドーナツ 70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4513461" y="4851735"/>
              <a:ext cx="1127444" cy="1321260"/>
              <a:chOff x="7321609" y="1093676"/>
              <a:chExt cx="1848684" cy="2166490"/>
            </a:xfrm>
            <a:solidFill>
              <a:schemeClr val="tx1"/>
            </a:solidFill>
          </p:grpSpPr>
          <p:sp>
            <p:nvSpPr>
              <p:cNvPr id="56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58" name="グループ化 57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68" name="角丸四角形 67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66" name="角丸四角形 65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" name="角丸四角形 66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64" name="角丸四角形 63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" name="角丸四角形 64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62" name="角丸四角形 61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" name="角丸四角形 62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55" name="乗算記号 54"/>
            <p:cNvSpPr/>
            <p:nvPr/>
          </p:nvSpPr>
          <p:spPr>
            <a:xfrm>
              <a:off x="4063484" y="4612323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27773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車両が通る場所で危険です！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通り抜け禁止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3017518" y="1130647"/>
            <a:ext cx="3870962" cy="3870952"/>
            <a:chOff x="4063484" y="4612323"/>
            <a:chExt cx="1780452" cy="1780448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4172454" y="4721288"/>
              <a:ext cx="1562519" cy="1562519"/>
              <a:chOff x="5791921" y="4622936"/>
              <a:chExt cx="1562519" cy="1562519"/>
            </a:xfrm>
          </p:grpSpPr>
          <p:sp>
            <p:nvSpPr>
              <p:cNvPr id="70" name="ドーナツ 69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ドーナツ 70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4513461" y="4851735"/>
              <a:ext cx="1127444" cy="1321260"/>
              <a:chOff x="7321609" y="1093676"/>
              <a:chExt cx="1848684" cy="2166490"/>
            </a:xfrm>
            <a:solidFill>
              <a:schemeClr val="tx1"/>
            </a:solidFill>
          </p:grpSpPr>
          <p:sp>
            <p:nvSpPr>
              <p:cNvPr id="56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58" name="グループ化 57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68" name="角丸四角形 67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66" name="角丸四角形 65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" name="角丸四角形 66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64" name="角丸四角形 63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" name="角丸四角形 64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62" name="角丸四角形 61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" name="角丸四角形 62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55" name="乗算記号 54"/>
            <p:cNvSpPr/>
            <p:nvPr/>
          </p:nvSpPr>
          <p:spPr>
            <a:xfrm>
              <a:off x="4063484" y="4612323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pop584_通り抜け禁止</dc:title>
  <dc:subject>pop584_通り抜け禁止</dc:subject>
  <dc:creator>http://www.digipot.net</dc:creator>
  <cp:lastModifiedBy/>
  <cp:revision>1</cp:revision>
  <dcterms:created xsi:type="dcterms:W3CDTF">2014-07-30T05:46:34Z</dcterms:created>
  <dcterms:modified xsi:type="dcterms:W3CDTF">2015-07-10T07:15:21Z</dcterms:modified>
  <cp:version>1</cp:version>
</cp:coreProperties>
</file>