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82" y="-3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60507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落し物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68760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落し物</a:t>
            </a:r>
            <a:endParaRPr lang="ja-JP" altLang="en-US" sz="216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600977" y="2257425"/>
            <a:ext cx="5772666" cy="5668516"/>
            <a:chOff x="4152010" y="825632"/>
            <a:chExt cx="1678422" cy="1648140"/>
          </a:xfrm>
        </p:grpSpPr>
        <p:sp>
          <p:nvSpPr>
            <p:cNvPr id="29" name="円/楕円 28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1" name="星 12 30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2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49" name="角丸四角形 48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47" name="角丸四角形 46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6" name="アーチ 35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7" name="アーチ 36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5" name="角丸四角形 44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3" name="角丸四角形 42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1" name="角丸四角形 40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落し物</a:t>
            </a:r>
            <a:endParaRPr lang="ja-JP" altLang="en-US" sz="15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973954" y="1698030"/>
            <a:ext cx="5026712" cy="4936020"/>
            <a:chOff x="4152010" y="825632"/>
            <a:chExt cx="1678422" cy="1648140"/>
          </a:xfrm>
        </p:grpSpPr>
        <p:sp>
          <p:nvSpPr>
            <p:cNvPr id="30" name="円/楕円 29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2" name="星 12 31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3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48" name="角丸四角形 47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7" name="アーチ 36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8" name="アーチ 37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6" name="角丸四角形 45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1" name="グループ化 40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2" name="角丸四角形 41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728045"/>
            <a:ext cx="6858000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管理人室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受け取り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に来て下さい</a:t>
            </a:r>
            <a:endParaRPr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落し物</a:t>
            </a:r>
            <a:endParaRPr lang="ja-JP" altLang="en-US" sz="15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431070" y="2714106"/>
            <a:ext cx="4112480" cy="4038282"/>
            <a:chOff x="4152010" y="825632"/>
            <a:chExt cx="1678422" cy="1648140"/>
          </a:xfrm>
        </p:grpSpPr>
        <p:sp>
          <p:nvSpPr>
            <p:cNvPr id="32" name="円/楕円 31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4" name="星 12 33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5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9" name="角丸四角形 48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7" name="角丸四角形 46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728045"/>
            <a:ext cx="6858000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事務局まで</a:t>
            </a:r>
            <a: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受け取り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に来て下さい</a:t>
            </a:r>
            <a:endParaRPr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落し物</a:t>
            </a:r>
            <a:endParaRPr lang="ja-JP" altLang="en-US" sz="15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431070" y="2714106"/>
            <a:ext cx="4112480" cy="4038282"/>
            <a:chOff x="4152010" y="825632"/>
            <a:chExt cx="1678422" cy="1648140"/>
          </a:xfrm>
        </p:grpSpPr>
        <p:sp>
          <p:nvSpPr>
            <p:cNvPr id="32" name="円/楕円 31"/>
            <p:cNvSpPr/>
            <p:nvPr/>
          </p:nvSpPr>
          <p:spPr>
            <a:xfrm>
              <a:off x="4152010" y="846350"/>
              <a:ext cx="1574930" cy="157493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218014" y="825632"/>
              <a:ext cx="1612418" cy="1648140"/>
              <a:chOff x="7321609" y="1093676"/>
              <a:chExt cx="2228676" cy="2278053"/>
            </a:xfrm>
            <a:solidFill>
              <a:srgbClr val="006600"/>
            </a:solidFill>
          </p:grpSpPr>
          <p:sp>
            <p:nvSpPr>
              <p:cNvPr id="34" name="星 12 33"/>
              <p:cNvSpPr/>
              <p:nvPr/>
            </p:nvSpPr>
            <p:spPr>
              <a:xfrm>
                <a:off x="8120321" y="2005271"/>
                <a:ext cx="538550" cy="538550"/>
              </a:xfrm>
              <a:prstGeom prst="star12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5" name="フローチャート: 結合子 56"/>
              <p:cNvSpPr/>
              <p:nvPr/>
            </p:nvSpPr>
            <p:spPr>
              <a:xfrm>
                <a:off x="7581441" y="1093676"/>
                <a:ext cx="504056" cy="504056"/>
              </a:xfrm>
              <a:prstGeom prst="flowChartConnector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20700000">
                <a:off x="7804611" y="1595362"/>
                <a:ext cx="432048" cy="908017"/>
              </a:xfrm>
              <a:prstGeom prst="roundRect">
                <a:avLst>
                  <a:gd name="adj" fmla="val 48413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1245449">
                <a:off x="7369181" y="2378309"/>
                <a:ext cx="755671" cy="881857"/>
                <a:chOff x="2559926" y="2748662"/>
                <a:chExt cx="755671" cy="881857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2700000">
                  <a:off x="284635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8900000">
                  <a:off x="284475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16200000">
                <a:off x="8351529" y="2110147"/>
                <a:ext cx="755671" cy="881857"/>
                <a:chOff x="2744075" y="2748662"/>
                <a:chExt cx="755671" cy="881857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2700000">
                  <a:off x="3030499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8900000">
                  <a:off x="3028902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9" name="アーチ 38"/>
              <p:cNvSpPr/>
              <p:nvPr/>
            </p:nvSpPr>
            <p:spPr>
              <a:xfrm>
                <a:off x="8087652" y="2049370"/>
                <a:ext cx="1322359" cy="1322359"/>
              </a:xfrm>
              <a:prstGeom prst="blockArc">
                <a:avLst>
                  <a:gd name="adj1" fmla="val 14269859"/>
                  <a:gd name="adj2" fmla="val 20128332"/>
                  <a:gd name="adj3" fmla="val 481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0" name="アーチ 39"/>
              <p:cNvSpPr/>
              <p:nvPr/>
            </p:nvSpPr>
            <p:spPr>
              <a:xfrm>
                <a:off x="8235542" y="2197261"/>
                <a:ext cx="1026580" cy="1026578"/>
              </a:xfrm>
              <a:prstGeom prst="blockArc">
                <a:avLst>
                  <a:gd name="adj1" fmla="val 14269859"/>
                  <a:gd name="adj2" fmla="val 20184165"/>
                  <a:gd name="adj3" fmla="val 5823"/>
                </a:avLst>
              </a:prstGeom>
              <a:solidFill>
                <a:schemeClr val="tx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rot="19800000">
                <a:off x="9204401" y="2537605"/>
                <a:ext cx="345884" cy="345884"/>
                <a:chOff x="4133627" y="2878407"/>
                <a:chExt cx="345884" cy="345884"/>
              </a:xfrm>
              <a:grpFill/>
            </p:grpSpPr>
            <p:sp>
              <p:nvSpPr>
                <p:cNvPr id="49" name="角丸四角形 48"/>
                <p:cNvSpPr/>
                <p:nvPr/>
              </p:nvSpPr>
              <p:spPr>
                <a:xfrm>
                  <a:off x="4133627" y="2878407"/>
                  <a:ext cx="345884" cy="345884"/>
                </a:xfrm>
                <a:prstGeom prst="roundRect">
                  <a:avLst/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1" name="テキスト ボックス 50"/>
                <p:cNvSpPr txBox="1"/>
                <p:nvPr/>
              </p:nvSpPr>
              <p:spPr>
                <a:xfrm>
                  <a:off x="4186246" y="2925332"/>
                  <a:ext cx="242624" cy="253068"/>
                </a:xfrm>
                <a:prstGeom prst="rect">
                  <a:avLst/>
                </a:prstGeom>
                <a:no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>
                  <a:prstTxWarp prst="textPlain">
                    <a:avLst/>
                  </a:prstTxWarp>
                </a:bodyPr>
                <a:lstStyle>
                  <a:defPPr>
                    <a:defRPr lang="ja-JP"/>
                  </a:defPPr>
                  <a:lvl1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kumimoji="0" sz="1800" b="0" i="0" u="none" strike="noStrike" kern="0" cap="none" spc="0" normalizeH="0" baseline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defRPr>
                  </a:lvl1pPr>
                </a:lstStyle>
                <a:p>
                  <a:r>
                    <a:rPr lang="ja-JP" altLang="en-US" b="1" dirty="0">
                      <a:latin typeface="+mj-ea"/>
                      <a:ea typeface="+mj-ea"/>
                    </a:rPr>
                    <a:t>？</a:t>
                  </a: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 rot="15300000">
                <a:off x="7370663" y="1625913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7" name="角丸四角形 46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 rot="4500000">
                <a:off x="7891480" y="1248928"/>
                <a:ext cx="587538" cy="685646"/>
                <a:chOff x="2096376" y="2748662"/>
                <a:chExt cx="755671" cy="881857"/>
              </a:xfrm>
              <a:grpFill/>
            </p:grpSpPr>
            <p:sp>
              <p:nvSpPr>
                <p:cNvPr id="44" name="角丸四角形 43"/>
                <p:cNvSpPr/>
                <p:nvPr/>
              </p:nvSpPr>
              <p:spPr>
                <a:xfrm rot="2700000">
                  <a:off x="2382800" y="246223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 rot="18900000">
                  <a:off x="2381203" y="2874848"/>
                  <a:ext cx="182823" cy="755671"/>
                </a:xfrm>
                <a:prstGeom prst="roundRect">
                  <a:avLst>
                    <a:gd name="adj" fmla="val 48413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pop577_落し物</dc:title>
  <dc:subject>pop577_落し物</dc:subject>
  <dc:creator>http://www.digipot.net</dc:creator>
  <cp:lastModifiedBy/>
  <cp:revision>1</cp:revision>
  <dcterms:created xsi:type="dcterms:W3CDTF">2014-07-30T05:46:22Z</dcterms:created>
  <dcterms:modified xsi:type="dcterms:W3CDTF">2015-07-05T02:14:35Z</dcterms:modified>
  <cp:version>1</cp:version>
</cp:coreProperties>
</file>