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126" y="-1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07885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落し物</a:t>
            </a:r>
            <a:endParaRPr kumimoji="1" lang="ja-JP" altLang="en-US" sz="21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07885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solidFill>
                  <a:srgbClr val="FFFF00"/>
                </a:solidFill>
              </a:rPr>
              <a:t>落し物</a:t>
            </a:r>
            <a:endParaRPr lang="ja-JP" altLang="en-US" sz="2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2001065" y="638690"/>
            <a:ext cx="6057280" cy="5947996"/>
            <a:chOff x="4152010" y="825632"/>
            <a:chExt cx="1678422" cy="1648140"/>
          </a:xfrm>
        </p:grpSpPr>
        <p:sp>
          <p:nvSpPr>
            <p:cNvPr id="29" name="円/楕円 28"/>
            <p:cNvSpPr/>
            <p:nvPr/>
          </p:nvSpPr>
          <p:spPr>
            <a:xfrm>
              <a:off x="4152010" y="846350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4218014" y="825632"/>
              <a:ext cx="1612418" cy="1648140"/>
              <a:chOff x="7321609" y="1093676"/>
              <a:chExt cx="2228676" cy="2278053"/>
            </a:xfrm>
            <a:solidFill>
              <a:srgbClr val="006600"/>
            </a:solidFill>
          </p:grpSpPr>
          <p:sp>
            <p:nvSpPr>
              <p:cNvPr id="31" name="星 12 30"/>
              <p:cNvSpPr/>
              <p:nvPr/>
            </p:nvSpPr>
            <p:spPr>
              <a:xfrm>
                <a:off x="8120321" y="2005271"/>
                <a:ext cx="538550" cy="538550"/>
              </a:xfrm>
              <a:prstGeom prst="star12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2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4" name="グループ化 33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56" name="角丸四角形 55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6" name="角丸四角形 75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5" name="グループ化 34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54" name="角丸四角形 53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6" name="アーチ 35"/>
              <p:cNvSpPr/>
              <p:nvPr/>
            </p:nvSpPr>
            <p:spPr>
              <a:xfrm>
                <a:off x="8087652" y="2049370"/>
                <a:ext cx="1322359" cy="1322359"/>
              </a:xfrm>
              <a:prstGeom prst="blockArc">
                <a:avLst>
                  <a:gd name="adj1" fmla="val 14269859"/>
                  <a:gd name="adj2" fmla="val 20128332"/>
                  <a:gd name="adj3" fmla="val 481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4" name="アーチ 43"/>
              <p:cNvSpPr/>
              <p:nvPr/>
            </p:nvSpPr>
            <p:spPr>
              <a:xfrm>
                <a:off x="8235542" y="2197261"/>
                <a:ext cx="1026580" cy="1026578"/>
              </a:xfrm>
              <a:prstGeom prst="blockArc">
                <a:avLst>
                  <a:gd name="adj1" fmla="val 14269859"/>
                  <a:gd name="adj2" fmla="val 20184165"/>
                  <a:gd name="adj3" fmla="val 582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45" name="グループ化 44"/>
              <p:cNvGrpSpPr/>
              <p:nvPr/>
            </p:nvGrpSpPr>
            <p:grpSpPr>
              <a:xfrm rot="19800000">
                <a:off x="9204401" y="2537605"/>
                <a:ext cx="345884" cy="345884"/>
                <a:chOff x="4133627" y="2878407"/>
                <a:chExt cx="345884" cy="345884"/>
              </a:xfrm>
              <a:grpFill/>
            </p:grpSpPr>
            <p:sp>
              <p:nvSpPr>
                <p:cNvPr id="52" name="角丸四角形 51"/>
                <p:cNvSpPr/>
                <p:nvPr/>
              </p:nvSpPr>
              <p:spPr>
                <a:xfrm>
                  <a:off x="4133627" y="2878407"/>
                  <a:ext cx="345884" cy="345884"/>
                </a:xfrm>
                <a:prstGeom prst="roundRect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3" name="テキスト ボックス 52"/>
                <p:cNvSpPr txBox="1"/>
                <p:nvPr/>
              </p:nvSpPr>
              <p:spPr>
                <a:xfrm>
                  <a:off x="4186246" y="2925332"/>
                  <a:ext cx="242624" cy="253068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>
                  <a:prstTxWarp prst="textPlain">
                    <a:avLst/>
                  </a:prstTxWarp>
                </a:bodyPr>
                <a:lstStyle>
                  <a:defPPr>
                    <a:defRPr lang="ja-JP"/>
                  </a:defPPr>
                  <a:lvl1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kern="0" cap="none" spc="0" normalizeH="0" baseline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defRPr>
                  </a:lvl1pPr>
                </a:lstStyle>
                <a:p>
                  <a:r>
                    <a:rPr lang="ja-JP" altLang="en-US" b="1" dirty="0">
                      <a:latin typeface="+mj-ea"/>
                      <a:ea typeface="+mj-ea"/>
                    </a:rPr>
                    <a:t>？</a:t>
                  </a:r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50" name="角丸四角形 49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8" name="角丸四角形 47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" name="角丸四角形 48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104075"/>
            <a:ext cx="9905999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落し物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2954690" y="505864"/>
            <a:ext cx="3618490" cy="3553206"/>
            <a:chOff x="4152010" y="825632"/>
            <a:chExt cx="1678422" cy="1648140"/>
          </a:xfrm>
        </p:grpSpPr>
        <p:sp>
          <p:nvSpPr>
            <p:cNvPr id="30" name="円/楕円 29"/>
            <p:cNvSpPr/>
            <p:nvPr/>
          </p:nvSpPr>
          <p:spPr>
            <a:xfrm>
              <a:off x="4152010" y="846350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218014" y="825632"/>
              <a:ext cx="1612418" cy="1648140"/>
              <a:chOff x="7321609" y="1093676"/>
              <a:chExt cx="2228676" cy="2278053"/>
            </a:xfrm>
            <a:solidFill>
              <a:srgbClr val="006600"/>
            </a:solidFill>
          </p:grpSpPr>
          <p:sp>
            <p:nvSpPr>
              <p:cNvPr id="32" name="星 12 31"/>
              <p:cNvSpPr/>
              <p:nvPr/>
            </p:nvSpPr>
            <p:spPr>
              <a:xfrm>
                <a:off x="8120321" y="2005271"/>
                <a:ext cx="538550" cy="538550"/>
              </a:xfrm>
              <a:prstGeom prst="star12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3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50" name="角丸四角形 49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48" name="角丸四角形 47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" name="角丸四角形 48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7" name="アーチ 36"/>
              <p:cNvSpPr/>
              <p:nvPr/>
            </p:nvSpPr>
            <p:spPr>
              <a:xfrm>
                <a:off x="8087652" y="2049370"/>
                <a:ext cx="1322359" cy="1322359"/>
              </a:xfrm>
              <a:prstGeom prst="blockArc">
                <a:avLst>
                  <a:gd name="adj1" fmla="val 14269859"/>
                  <a:gd name="adj2" fmla="val 20128332"/>
                  <a:gd name="adj3" fmla="val 481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8" name="アーチ 37"/>
              <p:cNvSpPr/>
              <p:nvPr/>
            </p:nvSpPr>
            <p:spPr>
              <a:xfrm>
                <a:off x="8235542" y="2197261"/>
                <a:ext cx="1026580" cy="1026578"/>
              </a:xfrm>
              <a:prstGeom prst="blockArc">
                <a:avLst>
                  <a:gd name="adj1" fmla="val 14269859"/>
                  <a:gd name="adj2" fmla="val 20184165"/>
                  <a:gd name="adj3" fmla="val 582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9" name="グループ化 38"/>
              <p:cNvGrpSpPr/>
              <p:nvPr/>
            </p:nvGrpSpPr>
            <p:grpSpPr>
              <a:xfrm rot="19800000">
                <a:off x="9204401" y="2537605"/>
                <a:ext cx="345884" cy="345884"/>
                <a:chOff x="4133627" y="2878407"/>
                <a:chExt cx="345884" cy="345884"/>
              </a:xfrm>
              <a:grpFill/>
            </p:grpSpPr>
            <p:sp>
              <p:nvSpPr>
                <p:cNvPr id="46" name="角丸四角形 45"/>
                <p:cNvSpPr/>
                <p:nvPr/>
              </p:nvSpPr>
              <p:spPr>
                <a:xfrm>
                  <a:off x="4133627" y="2878407"/>
                  <a:ext cx="345884" cy="345884"/>
                </a:xfrm>
                <a:prstGeom prst="roundRect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7" name="テキスト ボックス 46"/>
                <p:cNvSpPr txBox="1"/>
                <p:nvPr/>
              </p:nvSpPr>
              <p:spPr>
                <a:xfrm>
                  <a:off x="4186246" y="2925332"/>
                  <a:ext cx="242624" cy="253068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>
                  <a:prstTxWarp prst="textPlain">
                    <a:avLst/>
                  </a:prstTxWarp>
                </a:bodyPr>
                <a:lstStyle>
                  <a:defPPr>
                    <a:defRPr lang="ja-JP"/>
                  </a:defPPr>
                  <a:lvl1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kern="0" cap="none" spc="0" normalizeH="0" baseline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defRPr>
                  </a:lvl1pPr>
                </a:lstStyle>
                <a:p>
                  <a:r>
                    <a:rPr lang="ja-JP" altLang="en-US" b="1" dirty="0">
                      <a:latin typeface="+mj-ea"/>
                      <a:ea typeface="+mj-ea"/>
                    </a:rPr>
                    <a:t>？</a:t>
                  </a:r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4" name="角丸四角形 43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5" name="角丸四角形 44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2" name="角丸四角形 41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3" name="角丸四角形 42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89329"/>
            <a:ext cx="9905999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管理人室まで受け取りに来て下さい</a:t>
            </a:r>
            <a:endParaRPr kumimoji="1" lang="ja-JP" altLang="en-US" sz="4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4565740"/>
            <a:ext cx="9905999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落し物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3374720" y="1538790"/>
            <a:ext cx="2778430" cy="2728302"/>
            <a:chOff x="4152010" y="825632"/>
            <a:chExt cx="1678422" cy="1648140"/>
          </a:xfrm>
        </p:grpSpPr>
        <p:sp>
          <p:nvSpPr>
            <p:cNvPr id="32" name="円/楕円 31"/>
            <p:cNvSpPr/>
            <p:nvPr/>
          </p:nvSpPr>
          <p:spPr>
            <a:xfrm>
              <a:off x="4152010" y="846350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4218014" y="825632"/>
              <a:ext cx="1612418" cy="1648140"/>
              <a:chOff x="7321609" y="1093676"/>
              <a:chExt cx="2228676" cy="2278053"/>
            </a:xfrm>
            <a:solidFill>
              <a:srgbClr val="006600"/>
            </a:solidFill>
          </p:grpSpPr>
          <p:sp>
            <p:nvSpPr>
              <p:cNvPr id="34" name="星 12 33"/>
              <p:cNvSpPr/>
              <p:nvPr/>
            </p:nvSpPr>
            <p:spPr>
              <a:xfrm>
                <a:off x="8120321" y="2005271"/>
                <a:ext cx="538550" cy="538550"/>
              </a:xfrm>
              <a:prstGeom prst="star12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5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52" name="角丸四角形 51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50" name="角丸四角形 49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9" name="アーチ 38"/>
              <p:cNvSpPr/>
              <p:nvPr/>
            </p:nvSpPr>
            <p:spPr>
              <a:xfrm>
                <a:off x="8087652" y="2049370"/>
                <a:ext cx="1322359" cy="1322359"/>
              </a:xfrm>
              <a:prstGeom prst="blockArc">
                <a:avLst>
                  <a:gd name="adj1" fmla="val 14269859"/>
                  <a:gd name="adj2" fmla="val 20128332"/>
                  <a:gd name="adj3" fmla="val 481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0" name="アーチ 39"/>
              <p:cNvSpPr/>
              <p:nvPr/>
            </p:nvSpPr>
            <p:spPr>
              <a:xfrm>
                <a:off x="8235542" y="2197261"/>
                <a:ext cx="1026580" cy="1026578"/>
              </a:xfrm>
              <a:prstGeom prst="blockArc">
                <a:avLst>
                  <a:gd name="adj1" fmla="val 14269859"/>
                  <a:gd name="adj2" fmla="val 20184165"/>
                  <a:gd name="adj3" fmla="val 582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 rot="19800000">
                <a:off x="9204401" y="2537605"/>
                <a:ext cx="345884" cy="345884"/>
                <a:chOff x="4133627" y="2878407"/>
                <a:chExt cx="345884" cy="345884"/>
              </a:xfrm>
              <a:grpFill/>
            </p:grpSpPr>
            <p:sp>
              <p:nvSpPr>
                <p:cNvPr id="48" name="角丸四角形 47"/>
                <p:cNvSpPr/>
                <p:nvPr/>
              </p:nvSpPr>
              <p:spPr>
                <a:xfrm>
                  <a:off x="4133627" y="2878407"/>
                  <a:ext cx="345884" cy="345884"/>
                </a:xfrm>
                <a:prstGeom prst="roundRect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" name="テキスト ボックス 48"/>
                <p:cNvSpPr txBox="1"/>
                <p:nvPr/>
              </p:nvSpPr>
              <p:spPr>
                <a:xfrm>
                  <a:off x="4186246" y="2925332"/>
                  <a:ext cx="242624" cy="253068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>
                  <a:prstTxWarp prst="textPlain">
                    <a:avLst/>
                  </a:prstTxWarp>
                </a:bodyPr>
                <a:lstStyle>
                  <a:defPPr>
                    <a:defRPr lang="ja-JP"/>
                  </a:defPPr>
                  <a:lvl1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kern="0" cap="none" spc="0" normalizeH="0" baseline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defRPr>
                  </a:lvl1pPr>
                </a:lstStyle>
                <a:p>
                  <a:r>
                    <a:rPr lang="ja-JP" altLang="en-US" b="1" dirty="0">
                      <a:latin typeface="+mj-ea"/>
                      <a:ea typeface="+mj-ea"/>
                    </a:rPr>
                    <a:t>？</a:t>
                  </a:r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6" name="角丸四角形 45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4" name="角丸四角形 43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5" name="角丸四角形 44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89329"/>
            <a:ext cx="9905999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事務局まで受け取りに来て下さい</a:t>
            </a:r>
            <a:endParaRPr kumimoji="1" lang="ja-JP" altLang="en-US" sz="4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4565740"/>
            <a:ext cx="9905999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落し物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3374720" y="1538790"/>
            <a:ext cx="2778430" cy="2728302"/>
            <a:chOff x="4152010" y="825632"/>
            <a:chExt cx="1678422" cy="1648140"/>
          </a:xfrm>
        </p:grpSpPr>
        <p:sp>
          <p:nvSpPr>
            <p:cNvPr id="32" name="円/楕円 31"/>
            <p:cNvSpPr/>
            <p:nvPr/>
          </p:nvSpPr>
          <p:spPr>
            <a:xfrm>
              <a:off x="4152010" y="846350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4218014" y="825632"/>
              <a:ext cx="1612418" cy="1648140"/>
              <a:chOff x="7321609" y="1093676"/>
              <a:chExt cx="2228676" cy="2278053"/>
            </a:xfrm>
            <a:solidFill>
              <a:srgbClr val="006600"/>
            </a:solidFill>
          </p:grpSpPr>
          <p:sp>
            <p:nvSpPr>
              <p:cNvPr id="34" name="星 12 33"/>
              <p:cNvSpPr/>
              <p:nvPr/>
            </p:nvSpPr>
            <p:spPr>
              <a:xfrm>
                <a:off x="8120321" y="2005271"/>
                <a:ext cx="538550" cy="538550"/>
              </a:xfrm>
              <a:prstGeom prst="star12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5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52" name="角丸四角形 51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50" name="角丸四角形 49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9" name="アーチ 38"/>
              <p:cNvSpPr/>
              <p:nvPr/>
            </p:nvSpPr>
            <p:spPr>
              <a:xfrm>
                <a:off x="8087652" y="2049370"/>
                <a:ext cx="1322359" cy="1322359"/>
              </a:xfrm>
              <a:prstGeom prst="blockArc">
                <a:avLst>
                  <a:gd name="adj1" fmla="val 14269859"/>
                  <a:gd name="adj2" fmla="val 20128332"/>
                  <a:gd name="adj3" fmla="val 481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0" name="アーチ 39"/>
              <p:cNvSpPr/>
              <p:nvPr/>
            </p:nvSpPr>
            <p:spPr>
              <a:xfrm>
                <a:off x="8235542" y="2197261"/>
                <a:ext cx="1026580" cy="1026578"/>
              </a:xfrm>
              <a:prstGeom prst="blockArc">
                <a:avLst>
                  <a:gd name="adj1" fmla="val 14269859"/>
                  <a:gd name="adj2" fmla="val 20184165"/>
                  <a:gd name="adj3" fmla="val 582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 rot="19800000">
                <a:off x="9204401" y="2537605"/>
                <a:ext cx="345884" cy="345884"/>
                <a:chOff x="4133627" y="2878407"/>
                <a:chExt cx="345884" cy="345884"/>
              </a:xfrm>
              <a:grpFill/>
            </p:grpSpPr>
            <p:sp>
              <p:nvSpPr>
                <p:cNvPr id="48" name="角丸四角形 47"/>
                <p:cNvSpPr/>
                <p:nvPr/>
              </p:nvSpPr>
              <p:spPr>
                <a:xfrm>
                  <a:off x="4133627" y="2878407"/>
                  <a:ext cx="345884" cy="345884"/>
                </a:xfrm>
                <a:prstGeom prst="roundRect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" name="テキスト ボックス 48"/>
                <p:cNvSpPr txBox="1"/>
                <p:nvPr/>
              </p:nvSpPr>
              <p:spPr>
                <a:xfrm>
                  <a:off x="4186246" y="2925332"/>
                  <a:ext cx="242624" cy="253068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>
                  <a:prstTxWarp prst="textPlain">
                    <a:avLst/>
                  </a:prstTxWarp>
                </a:bodyPr>
                <a:lstStyle>
                  <a:defPPr>
                    <a:defRPr lang="ja-JP"/>
                  </a:defPPr>
                  <a:lvl1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kern="0" cap="none" spc="0" normalizeH="0" baseline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defRPr>
                  </a:lvl1pPr>
                </a:lstStyle>
                <a:p>
                  <a:r>
                    <a:rPr lang="ja-JP" altLang="en-US" b="1" dirty="0">
                      <a:latin typeface="+mj-ea"/>
                      <a:ea typeface="+mj-ea"/>
                    </a:rPr>
                    <a:t>？</a:t>
                  </a:r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6" name="角丸四角形 45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4" name="角丸四角形 43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5" name="角丸四角形 44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pop577_落し物</dc:title>
  <dc:subject>pop577_落し物</dc:subject>
  <dc:creator>http://www.digipot.net</dc:creator>
  <cp:lastModifiedBy/>
  <cp:revision>1</cp:revision>
  <dcterms:created xsi:type="dcterms:W3CDTF">2014-07-30T05:46:34Z</dcterms:created>
  <dcterms:modified xsi:type="dcterms:W3CDTF">2015-07-05T02:14:34Z</dcterms:modified>
  <cp:version>1</cp:version>
</cp:coreProperties>
</file>