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413" y="-52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足場注意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足場注意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944314" y="929212"/>
            <a:ext cx="5832477" cy="5155083"/>
            <a:chOff x="6017777" y="929212"/>
            <a:chExt cx="1612900" cy="1425575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19" name="グループ化 18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26" name="グループ化 25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4" name="円/楕円 43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片側の 2 つの角を丸めた四角形 44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弦 39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2" name="角丸四角形 41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" name="グループ化 19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24" name="角丸四角形 23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22" name="角丸四角形 21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角丸四角形 22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" name="正方形/長方形 17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足場注意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2908826" y="598419"/>
            <a:ext cx="3903454" cy="3450100"/>
            <a:chOff x="6017777" y="9292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39" name="グループ化 38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4" name="円/楕円 43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片側の 2 つの角を丸めた四角形 44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弦 39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2" name="角丸四角形 41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" name="グループ化 32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5" name="角丸四角形 34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1" name="正方形/長方形 30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足場注意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危険！あぶない！</a:t>
            </a:r>
            <a:endParaRPr lang="en-US" altLang="ja-JP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068846" y="1358848"/>
            <a:ext cx="3583414" cy="3167230"/>
            <a:chOff x="6017777" y="929212"/>
            <a:chExt cx="1612900" cy="14255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6" name="円/楕円 45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片側の 2 つの角を丸めた四角形 46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弦 41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4" name="角丸四角形 43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正方形/長方形 32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足場注意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grpSp>
        <p:nvGrpSpPr>
          <p:cNvPr id="30" name="グループ化 29"/>
          <p:cNvGrpSpPr/>
          <p:nvPr/>
        </p:nvGrpSpPr>
        <p:grpSpPr>
          <a:xfrm>
            <a:off x="3068846" y="1358848"/>
            <a:ext cx="3583414" cy="3167230"/>
            <a:chOff x="6017777" y="929212"/>
            <a:chExt cx="1612900" cy="14255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8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6" name="円/楕円 45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片側の 2 つの角を丸めた四角形 46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弦 41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4" name="角丸四角形 43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正方形/長方形 32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2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pop565_足場注意</dc:title>
  <dc:subject>pop565_足場注意</dc:subject>
  <dc:creator>http://www.digipot.net</dc:creator>
  <cp:lastModifiedBy/>
  <cp:revision>1</cp:revision>
  <dcterms:created xsi:type="dcterms:W3CDTF">2014-07-30T05:46:34Z</dcterms:created>
  <dcterms:modified xsi:type="dcterms:W3CDTF">2015-05-28T06:25:56Z</dcterms:modified>
  <cp:version>1</cp:version>
</cp:coreProperties>
</file>