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7" r:id="rId4"/>
    <p:sldId id="273" r:id="rId5"/>
    <p:sldId id="281" r:id="rId6"/>
    <p:sldId id="282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413" y="-52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123855"/>
            <a:ext cx="9900055" cy="286232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足場注意</a:t>
            </a:r>
            <a:endParaRPr kumimoji="1" lang="ja-JP" altLang="en-US" sz="18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123855"/>
            <a:ext cx="9900055" cy="286232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足場注意</a:t>
            </a:r>
            <a:endParaRPr kumimoji="1" lang="ja-JP" altLang="en-US" sz="1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248118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/>
          <p:cNvGrpSpPr/>
          <p:nvPr/>
        </p:nvGrpSpPr>
        <p:grpSpPr>
          <a:xfrm>
            <a:off x="1944314" y="929212"/>
            <a:ext cx="5832477" cy="5155083"/>
            <a:chOff x="6017777" y="929212"/>
            <a:chExt cx="1612900" cy="1425575"/>
          </a:xfrm>
        </p:grpSpPr>
        <p:grpSp>
          <p:nvGrpSpPr>
            <p:cNvPr id="16" name="グループ化 15"/>
            <p:cNvGrpSpPr/>
            <p:nvPr/>
          </p:nvGrpSpPr>
          <p:grpSpPr>
            <a:xfrm>
              <a:off x="6017777" y="929212"/>
              <a:ext cx="1612900" cy="1425575"/>
              <a:chOff x="1560513" y="1328738"/>
              <a:chExt cx="1612900" cy="1425575"/>
            </a:xfrm>
          </p:grpSpPr>
          <p:sp>
            <p:nvSpPr>
              <p:cNvPr id="46" name="Freeform 15"/>
              <p:cNvSpPr>
                <a:spLocks/>
              </p:cNvSpPr>
              <p:nvPr/>
            </p:nvSpPr>
            <p:spPr bwMode="auto">
              <a:xfrm>
                <a:off x="1560513" y="1328738"/>
                <a:ext cx="1612900" cy="1425575"/>
              </a:xfrm>
              <a:custGeom>
                <a:avLst/>
                <a:gdLst>
                  <a:gd name="T0" fmla="*/ 70 w 1016"/>
                  <a:gd name="T1" fmla="*/ 898 h 898"/>
                  <a:gd name="T2" fmla="*/ 70 w 1016"/>
                  <a:gd name="T3" fmla="*/ 898 h 898"/>
                  <a:gd name="T4" fmla="*/ 48 w 1016"/>
                  <a:gd name="T5" fmla="*/ 896 h 898"/>
                  <a:gd name="T6" fmla="*/ 30 w 1016"/>
                  <a:gd name="T7" fmla="*/ 892 h 898"/>
                  <a:gd name="T8" fmla="*/ 22 w 1016"/>
                  <a:gd name="T9" fmla="*/ 886 h 898"/>
                  <a:gd name="T10" fmla="*/ 16 w 1016"/>
                  <a:gd name="T11" fmla="*/ 882 h 898"/>
                  <a:gd name="T12" fmla="*/ 10 w 1016"/>
                  <a:gd name="T13" fmla="*/ 876 h 898"/>
                  <a:gd name="T14" fmla="*/ 6 w 1016"/>
                  <a:gd name="T15" fmla="*/ 870 h 898"/>
                  <a:gd name="T16" fmla="*/ 2 w 1016"/>
                  <a:gd name="T17" fmla="*/ 862 h 898"/>
                  <a:gd name="T18" fmla="*/ 0 w 1016"/>
                  <a:gd name="T19" fmla="*/ 856 h 898"/>
                  <a:gd name="T20" fmla="*/ 0 w 1016"/>
                  <a:gd name="T21" fmla="*/ 848 h 898"/>
                  <a:gd name="T22" fmla="*/ 0 w 1016"/>
                  <a:gd name="T23" fmla="*/ 838 h 898"/>
                  <a:gd name="T24" fmla="*/ 4 w 1016"/>
                  <a:gd name="T25" fmla="*/ 820 h 898"/>
                  <a:gd name="T26" fmla="*/ 12 w 1016"/>
                  <a:gd name="T27" fmla="*/ 800 h 898"/>
                  <a:gd name="T28" fmla="*/ 452 w 1016"/>
                  <a:gd name="T29" fmla="*/ 40 h 898"/>
                  <a:gd name="T30" fmla="*/ 452 w 1016"/>
                  <a:gd name="T31" fmla="*/ 40 h 898"/>
                  <a:gd name="T32" fmla="*/ 464 w 1016"/>
                  <a:gd name="T33" fmla="*/ 22 h 898"/>
                  <a:gd name="T34" fmla="*/ 478 w 1016"/>
                  <a:gd name="T35" fmla="*/ 10 h 898"/>
                  <a:gd name="T36" fmla="*/ 486 w 1016"/>
                  <a:gd name="T37" fmla="*/ 6 h 898"/>
                  <a:gd name="T38" fmla="*/ 492 w 1016"/>
                  <a:gd name="T39" fmla="*/ 2 h 898"/>
                  <a:gd name="T40" fmla="*/ 500 w 1016"/>
                  <a:gd name="T41" fmla="*/ 0 h 898"/>
                  <a:gd name="T42" fmla="*/ 508 w 1016"/>
                  <a:gd name="T43" fmla="*/ 0 h 898"/>
                  <a:gd name="T44" fmla="*/ 516 w 1016"/>
                  <a:gd name="T45" fmla="*/ 0 h 898"/>
                  <a:gd name="T46" fmla="*/ 524 w 1016"/>
                  <a:gd name="T47" fmla="*/ 2 h 898"/>
                  <a:gd name="T48" fmla="*/ 530 w 1016"/>
                  <a:gd name="T49" fmla="*/ 6 h 898"/>
                  <a:gd name="T50" fmla="*/ 538 w 1016"/>
                  <a:gd name="T51" fmla="*/ 10 h 898"/>
                  <a:gd name="T52" fmla="*/ 552 w 1016"/>
                  <a:gd name="T53" fmla="*/ 22 h 898"/>
                  <a:gd name="T54" fmla="*/ 564 w 1016"/>
                  <a:gd name="T55" fmla="*/ 40 h 898"/>
                  <a:gd name="T56" fmla="*/ 1004 w 1016"/>
                  <a:gd name="T57" fmla="*/ 800 h 898"/>
                  <a:gd name="T58" fmla="*/ 1004 w 1016"/>
                  <a:gd name="T59" fmla="*/ 800 h 898"/>
                  <a:gd name="T60" fmla="*/ 1012 w 1016"/>
                  <a:gd name="T61" fmla="*/ 820 h 898"/>
                  <a:gd name="T62" fmla="*/ 1016 w 1016"/>
                  <a:gd name="T63" fmla="*/ 838 h 898"/>
                  <a:gd name="T64" fmla="*/ 1016 w 1016"/>
                  <a:gd name="T65" fmla="*/ 848 h 898"/>
                  <a:gd name="T66" fmla="*/ 1016 w 1016"/>
                  <a:gd name="T67" fmla="*/ 856 h 898"/>
                  <a:gd name="T68" fmla="*/ 1014 w 1016"/>
                  <a:gd name="T69" fmla="*/ 862 h 898"/>
                  <a:gd name="T70" fmla="*/ 1010 w 1016"/>
                  <a:gd name="T71" fmla="*/ 870 h 898"/>
                  <a:gd name="T72" fmla="*/ 1006 w 1016"/>
                  <a:gd name="T73" fmla="*/ 876 h 898"/>
                  <a:gd name="T74" fmla="*/ 1000 w 1016"/>
                  <a:gd name="T75" fmla="*/ 882 h 898"/>
                  <a:gd name="T76" fmla="*/ 994 w 1016"/>
                  <a:gd name="T77" fmla="*/ 886 h 898"/>
                  <a:gd name="T78" fmla="*/ 986 w 1016"/>
                  <a:gd name="T79" fmla="*/ 892 h 898"/>
                  <a:gd name="T80" fmla="*/ 968 w 1016"/>
                  <a:gd name="T81" fmla="*/ 896 h 898"/>
                  <a:gd name="T82" fmla="*/ 946 w 1016"/>
                  <a:gd name="T83" fmla="*/ 898 h 898"/>
                  <a:gd name="T84" fmla="*/ 70 w 1016"/>
                  <a:gd name="T85" fmla="*/ 898 h 8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16" h="898">
                    <a:moveTo>
                      <a:pt x="70" y="898"/>
                    </a:moveTo>
                    <a:lnTo>
                      <a:pt x="70" y="898"/>
                    </a:lnTo>
                    <a:lnTo>
                      <a:pt x="48" y="896"/>
                    </a:lnTo>
                    <a:lnTo>
                      <a:pt x="30" y="892"/>
                    </a:lnTo>
                    <a:lnTo>
                      <a:pt x="22" y="886"/>
                    </a:lnTo>
                    <a:lnTo>
                      <a:pt x="16" y="882"/>
                    </a:lnTo>
                    <a:lnTo>
                      <a:pt x="10" y="876"/>
                    </a:lnTo>
                    <a:lnTo>
                      <a:pt x="6" y="870"/>
                    </a:lnTo>
                    <a:lnTo>
                      <a:pt x="2" y="862"/>
                    </a:lnTo>
                    <a:lnTo>
                      <a:pt x="0" y="856"/>
                    </a:lnTo>
                    <a:lnTo>
                      <a:pt x="0" y="848"/>
                    </a:lnTo>
                    <a:lnTo>
                      <a:pt x="0" y="838"/>
                    </a:lnTo>
                    <a:lnTo>
                      <a:pt x="4" y="820"/>
                    </a:lnTo>
                    <a:lnTo>
                      <a:pt x="12" y="800"/>
                    </a:lnTo>
                    <a:lnTo>
                      <a:pt x="452" y="40"/>
                    </a:lnTo>
                    <a:lnTo>
                      <a:pt x="452" y="40"/>
                    </a:lnTo>
                    <a:lnTo>
                      <a:pt x="464" y="22"/>
                    </a:lnTo>
                    <a:lnTo>
                      <a:pt x="478" y="10"/>
                    </a:lnTo>
                    <a:lnTo>
                      <a:pt x="486" y="6"/>
                    </a:lnTo>
                    <a:lnTo>
                      <a:pt x="492" y="2"/>
                    </a:lnTo>
                    <a:lnTo>
                      <a:pt x="500" y="0"/>
                    </a:lnTo>
                    <a:lnTo>
                      <a:pt x="508" y="0"/>
                    </a:lnTo>
                    <a:lnTo>
                      <a:pt x="516" y="0"/>
                    </a:lnTo>
                    <a:lnTo>
                      <a:pt x="524" y="2"/>
                    </a:lnTo>
                    <a:lnTo>
                      <a:pt x="530" y="6"/>
                    </a:lnTo>
                    <a:lnTo>
                      <a:pt x="538" y="10"/>
                    </a:lnTo>
                    <a:lnTo>
                      <a:pt x="552" y="22"/>
                    </a:lnTo>
                    <a:lnTo>
                      <a:pt x="564" y="40"/>
                    </a:lnTo>
                    <a:lnTo>
                      <a:pt x="1004" y="800"/>
                    </a:lnTo>
                    <a:lnTo>
                      <a:pt x="1004" y="800"/>
                    </a:lnTo>
                    <a:lnTo>
                      <a:pt x="1012" y="820"/>
                    </a:lnTo>
                    <a:lnTo>
                      <a:pt x="1016" y="838"/>
                    </a:lnTo>
                    <a:lnTo>
                      <a:pt x="1016" y="848"/>
                    </a:lnTo>
                    <a:lnTo>
                      <a:pt x="1016" y="856"/>
                    </a:lnTo>
                    <a:lnTo>
                      <a:pt x="1014" y="862"/>
                    </a:lnTo>
                    <a:lnTo>
                      <a:pt x="1010" y="870"/>
                    </a:lnTo>
                    <a:lnTo>
                      <a:pt x="1006" y="876"/>
                    </a:lnTo>
                    <a:lnTo>
                      <a:pt x="1000" y="882"/>
                    </a:lnTo>
                    <a:lnTo>
                      <a:pt x="994" y="886"/>
                    </a:lnTo>
                    <a:lnTo>
                      <a:pt x="986" y="892"/>
                    </a:lnTo>
                    <a:lnTo>
                      <a:pt x="968" y="896"/>
                    </a:lnTo>
                    <a:lnTo>
                      <a:pt x="946" y="898"/>
                    </a:lnTo>
                    <a:lnTo>
                      <a:pt x="70" y="898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7" name="Freeform 16"/>
              <p:cNvSpPr>
                <a:spLocks/>
              </p:cNvSpPr>
              <p:nvPr/>
            </p:nvSpPr>
            <p:spPr bwMode="auto">
              <a:xfrm>
                <a:off x="1630363" y="1395413"/>
                <a:ext cx="1473200" cy="130175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7" name="グループ化 16"/>
            <p:cNvGrpSpPr/>
            <p:nvPr/>
          </p:nvGrpSpPr>
          <p:grpSpPr>
            <a:xfrm rot="20769872">
              <a:off x="6656406" y="1374799"/>
              <a:ext cx="385858" cy="765057"/>
              <a:chOff x="6652946" y="1625976"/>
              <a:chExt cx="337902" cy="669973"/>
            </a:xfrm>
          </p:grpSpPr>
          <p:grpSp>
            <p:nvGrpSpPr>
              <p:cNvPr id="19" name="グループ化 18"/>
              <p:cNvGrpSpPr/>
              <p:nvPr/>
            </p:nvGrpSpPr>
            <p:grpSpPr>
              <a:xfrm>
                <a:off x="6652946" y="1625976"/>
                <a:ext cx="257847" cy="669973"/>
                <a:chOff x="6903552" y="2703048"/>
                <a:chExt cx="328642" cy="853925"/>
              </a:xfrm>
            </p:grpSpPr>
            <p:grpSp>
              <p:nvGrpSpPr>
                <p:cNvPr id="26" name="グループ化 25"/>
                <p:cNvGrpSpPr/>
                <p:nvPr/>
              </p:nvGrpSpPr>
              <p:grpSpPr>
                <a:xfrm>
                  <a:off x="6993859" y="2733965"/>
                  <a:ext cx="238335" cy="567993"/>
                  <a:chOff x="5917864" y="4186808"/>
                  <a:chExt cx="463517" cy="1104641"/>
                </a:xfrm>
                <a:solidFill>
                  <a:schemeClr val="tx1"/>
                </a:solidFill>
              </p:grpSpPr>
              <p:sp>
                <p:nvSpPr>
                  <p:cNvPr id="44" name="円/楕円 43"/>
                  <p:cNvSpPr/>
                  <p:nvPr/>
                </p:nvSpPr>
                <p:spPr bwMode="auto">
                  <a:xfrm>
                    <a:off x="5981269" y="4186808"/>
                    <a:ext cx="336706" cy="359761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" name="片側の 2 つの角を丸めた四角形 44"/>
                  <p:cNvSpPr/>
                  <p:nvPr/>
                </p:nvSpPr>
                <p:spPr bwMode="auto">
                  <a:xfrm>
                    <a:off x="5917864" y="4554125"/>
                    <a:ext cx="463517" cy="737324"/>
                  </a:xfrm>
                  <a:prstGeom prst="round2SameRect">
                    <a:avLst>
                      <a:gd name="adj1" fmla="val 1666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0" name="弦 39"/>
                <p:cNvSpPr/>
                <p:nvPr/>
              </p:nvSpPr>
              <p:spPr bwMode="auto">
                <a:xfrm>
                  <a:off x="7015773" y="2703048"/>
                  <a:ext cx="194494" cy="201495"/>
                </a:xfrm>
                <a:prstGeom prst="chord">
                  <a:avLst>
                    <a:gd name="adj1" fmla="val 11095148"/>
                    <a:gd name="adj2" fmla="val 21340628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1" name="グループ化 40"/>
                <p:cNvGrpSpPr/>
                <p:nvPr/>
              </p:nvGrpSpPr>
              <p:grpSpPr>
                <a:xfrm>
                  <a:off x="6903552" y="3291377"/>
                  <a:ext cx="230760" cy="265596"/>
                  <a:chOff x="6908366" y="3272048"/>
                  <a:chExt cx="267972" cy="308426"/>
                </a:xfrm>
              </p:grpSpPr>
              <p:sp>
                <p:nvSpPr>
                  <p:cNvPr id="42" name="角丸四角形 41"/>
                  <p:cNvSpPr/>
                  <p:nvPr/>
                </p:nvSpPr>
                <p:spPr bwMode="auto">
                  <a:xfrm rot="18900000">
                    <a:off x="6908366" y="3272048"/>
                    <a:ext cx="267972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3" name="角丸四角形 42"/>
                  <p:cNvSpPr/>
                  <p:nvPr/>
                </p:nvSpPr>
                <p:spPr bwMode="auto">
                  <a:xfrm rot="16200000">
                    <a:off x="6857951" y="3419558"/>
                    <a:ext cx="239014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0" name="グループ化 19"/>
              <p:cNvGrpSpPr/>
              <p:nvPr/>
            </p:nvGrpSpPr>
            <p:grpSpPr>
              <a:xfrm rot="19820313">
                <a:off x="6890633" y="1976943"/>
                <a:ext cx="100215" cy="270929"/>
                <a:chOff x="6863404" y="2025020"/>
                <a:chExt cx="100215" cy="270929"/>
              </a:xfrm>
            </p:grpSpPr>
            <p:sp>
              <p:nvSpPr>
                <p:cNvPr id="24" name="角丸四角形 23"/>
                <p:cNvSpPr/>
                <p:nvPr/>
              </p:nvSpPr>
              <p:spPr bwMode="auto">
                <a:xfrm rot="2700000" flipH="1">
                  <a:off x="6800856" y="2087568"/>
                  <a:ext cx="181050" cy="5595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" name="角丸四角形 24"/>
                <p:cNvSpPr/>
                <p:nvPr/>
              </p:nvSpPr>
              <p:spPr bwMode="auto">
                <a:xfrm rot="5400000" flipH="1">
                  <a:off x="6854900" y="2187230"/>
                  <a:ext cx="161484" cy="5595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" name="グループ化 20"/>
              <p:cNvGrpSpPr/>
              <p:nvPr/>
            </p:nvGrpSpPr>
            <p:grpSpPr>
              <a:xfrm flipV="1">
                <a:off x="6689713" y="1632894"/>
                <a:ext cx="254827" cy="279980"/>
                <a:chOff x="6689713" y="1807153"/>
                <a:chExt cx="254827" cy="279980"/>
              </a:xfrm>
            </p:grpSpPr>
            <p:sp>
              <p:nvSpPr>
                <p:cNvPr id="22" name="角丸四角形 21"/>
                <p:cNvSpPr/>
                <p:nvPr/>
              </p:nvSpPr>
              <p:spPr bwMode="auto">
                <a:xfrm rot="900000">
                  <a:off x="6689713" y="1807153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" name="角丸四角形 22"/>
                <p:cNvSpPr/>
                <p:nvPr/>
              </p:nvSpPr>
              <p:spPr bwMode="auto">
                <a:xfrm rot="20700000" flipH="1">
                  <a:off x="6902996" y="1807154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8" name="正方形/長方形 17"/>
            <p:cNvSpPr/>
            <p:nvPr/>
          </p:nvSpPr>
          <p:spPr bwMode="auto">
            <a:xfrm rot="274621">
              <a:off x="6226846" y="2148310"/>
              <a:ext cx="1110550" cy="45720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/>
          <p:cNvSpPr txBox="1"/>
          <p:nvPr/>
        </p:nvSpPr>
        <p:spPr>
          <a:xfrm>
            <a:off x="227475" y="4224008"/>
            <a:ext cx="9496055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足場注意</a:t>
            </a:r>
            <a:endParaRPr kumimoji="1" lang="ja-JP" altLang="en-US" sz="150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8" name="グループ化 27"/>
          <p:cNvGrpSpPr/>
          <p:nvPr/>
        </p:nvGrpSpPr>
        <p:grpSpPr>
          <a:xfrm>
            <a:off x="2908826" y="598419"/>
            <a:ext cx="3903454" cy="3450100"/>
            <a:chOff x="6017777" y="929212"/>
            <a:chExt cx="1612900" cy="1425575"/>
          </a:xfrm>
        </p:grpSpPr>
        <p:grpSp>
          <p:nvGrpSpPr>
            <p:cNvPr id="29" name="グループ化 28"/>
            <p:cNvGrpSpPr/>
            <p:nvPr/>
          </p:nvGrpSpPr>
          <p:grpSpPr>
            <a:xfrm>
              <a:off x="6017777" y="929212"/>
              <a:ext cx="1612900" cy="1425575"/>
              <a:chOff x="1560513" y="1328738"/>
              <a:chExt cx="1612900" cy="1425575"/>
            </a:xfrm>
          </p:grpSpPr>
          <p:sp>
            <p:nvSpPr>
              <p:cNvPr id="46" name="Freeform 15"/>
              <p:cNvSpPr>
                <a:spLocks/>
              </p:cNvSpPr>
              <p:nvPr/>
            </p:nvSpPr>
            <p:spPr bwMode="auto">
              <a:xfrm>
                <a:off x="1560513" y="1328738"/>
                <a:ext cx="1612900" cy="1425575"/>
              </a:xfrm>
              <a:custGeom>
                <a:avLst/>
                <a:gdLst>
                  <a:gd name="T0" fmla="*/ 70 w 1016"/>
                  <a:gd name="T1" fmla="*/ 898 h 898"/>
                  <a:gd name="T2" fmla="*/ 70 w 1016"/>
                  <a:gd name="T3" fmla="*/ 898 h 898"/>
                  <a:gd name="T4" fmla="*/ 48 w 1016"/>
                  <a:gd name="T5" fmla="*/ 896 h 898"/>
                  <a:gd name="T6" fmla="*/ 30 w 1016"/>
                  <a:gd name="T7" fmla="*/ 892 h 898"/>
                  <a:gd name="T8" fmla="*/ 22 w 1016"/>
                  <a:gd name="T9" fmla="*/ 886 h 898"/>
                  <a:gd name="T10" fmla="*/ 16 w 1016"/>
                  <a:gd name="T11" fmla="*/ 882 h 898"/>
                  <a:gd name="T12" fmla="*/ 10 w 1016"/>
                  <a:gd name="T13" fmla="*/ 876 h 898"/>
                  <a:gd name="T14" fmla="*/ 6 w 1016"/>
                  <a:gd name="T15" fmla="*/ 870 h 898"/>
                  <a:gd name="T16" fmla="*/ 2 w 1016"/>
                  <a:gd name="T17" fmla="*/ 862 h 898"/>
                  <a:gd name="T18" fmla="*/ 0 w 1016"/>
                  <a:gd name="T19" fmla="*/ 856 h 898"/>
                  <a:gd name="T20" fmla="*/ 0 w 1016"/>
                  <a:gd name="T21" fmla="*/ 848 h 898"/>
                  <a:gd name="T22" fmla="*/ 0 w 1016"/>
                  <a:gd name="T23" fmla="*/ 838 h 898"/>
                  <a:gd name="T24" fmla="*/ 4 w 1016"/>
                  <a:gd name="T25" fmla="*/ 820 h 898"/>
                  <a:gd name="T26" fmla="*/ 12 w 1016"/>
                  <a:gd name="T27" fmla="*/ 800 h 898"/>
                  <a:gd name="T28" fmla="*/ 452 w 1016"/>
                  <a:gd name="T29" fmla="*/ 40 h 898"/>
                  <a:gd name="T30" fmla="*/ 452 w 1016"/>
                  <a:gd name="T31" fmla="*/ 40 h 898"/>
                  <a:gd name="T32" fmla="*/ 464 w 1016"/>
                  <a:gd name="T33" fmla="*/ 22 h 898"/>
                  <a:gd name="T34" fmla="*/ 478 w 1016"/>
                  <a:gd name="T35" fmla="*/ 10 h 898"/>
                  <a:gd name="T36" fmla="*/ 486 w 1016"/>
                  <a:gd name="T37" fmla="*/ 6 h 898"/>
                  <a:gd name="T38" fmla="*/ 492 w 1016"/>
                  <a:gd name="T39" fmla="*/ 2 h 898"/>
                  <a:gd name="T40" fmla="*/ 500 w 1016"/>
                  <a:gd name="T41" fmla="*/ 0 h 898"/>
                  <a:gd name="T42" fmla="*/ 508 w 1016"/>
                  <a:gd name="T43" fmla="*/ 0 h 898"/>
                  <a:gd name="T44" fmla="*/ 516 w 1016"/>
                  <a:gd name="T45" fmla="*/ 0 h 898"/>
                  <a:gd name="T46" fmla="*/ 524 w 1016"/>
                  <a:gd name="T47" fmla="*/ 2 h 898"/>
                  <a:gd name="T48" fmla="*/ 530 w 1016"/>
                  <a:gd name="T49" fmla="*/ 6 h 898"/>
                  <a:gd name="T50" fmla="*/ 538 w 1016"/>
                  <a:gd name="T51" fmla="*/ 10 h 898"/>
                  <a:gd name="T52" fmla="*/ 552 w 1016"/>
                  <a:gd name="T53" fmla="*/ 22 h 898"/>
                  <a:gd name="T54" fmla="*/ 564 w 1016"/>
                  <a:gd name="T55" fmla="*/ 40 h 898"/>
                  <a:gd name="T56" fmla="*/ 1004 w 1016"/>
                  <a:gd name="T57" fmla="*/ 800 h 898"/>
                  <a:gd name="T58" fmla="*/ 1004 w 1016"/>
                  <a:gd name="T59" fmla="*/ 800 h 898"/>
                  <a:gd name="T60" fmla="*/ 1012 w 1016"/>
                  <a:gd name="T61" fmla="*/ 820 h 898"/>
                  <a:gd name="T62" fmla="*/ 1016 w 1016"/>
                  <a:gd name="T63" fmla="*/ 838 h 898"/>
                  <a:gd name="T64" fmla="*/ 1016 w 1016"/>
                  <a:gd name="T65" fmla="*/ 848 h 898"/>
                  <a:gd name="T66" fmla="*/ 1016 w 1016"/>
                  <a:gd name="T67" fmla="*/ 856 h 898"/>
                  <a:gd name="T68" fmla="*/ 1014 w 1016"/>
                  <a:gd name="T69" fmla="*/ 862 h 898"/>
                  <a:gd name="T70" fmla="*/ 1010 w 1016"/>
                  <a:gd name="T71" fmla="*/ 870 h 898"/>
                  <a:gd name="T72" fmla="*/ 1006 w 1016"/>
                  <a:gd name="T73" fmla="*/ 876 h 898"/>
                  <a:gd name="T74" fmla="*/ 1000 w 1016"/>
                  <a:gd name="T75" fmla="*/ 882 h 898"/>
                  <a:gd name="T76" fmla="*/ 994 w 1016"/>
                  <a:gd name="T77" fmla="*/ 886 h 898"/>
                  <a:gd name="T78" fmla="*/ 986 w 1016"/>
                  <a:gd name="T79" fmla="*/ 892 h 898"/>
                  <a:gd name="T80" fmla="*/ 968 w 1016"/>
                  <a:gd name="T81" fmla="*/ 896 h 898"/>
                  <a:gd name="T82" fmla="*/ 946 w 1016"/>
                  <a:gd name="T83" fmla="*/ 898 h 898"/>
                  <a:gd name="T84" fmla="*/ 70 w 1016"/>
                  <a:gd name="T85" fmla="*/ 898 h 8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16" h="898">
                    <a:moveTo>
                      <a:pt x="70" y="898"/>
                    </a:moveTo>
                    <a:lnTo>
                      <a:pt x="70" y="898"/>
                    </a:lnTo>
                    <a:lnTo>
                      <a:pt x="48" y="896"/>
                    </a:lnTo>
                    <a:lnTo>
                      <a:pt x="30" y="892"/>
                    </a:lnTo>
                    <a:lnTo>
                      <a:pt x="22" y="886"/>
                    </a:lnTo>
                    <a:lnTo>
                      <a:pt x="16" y="882"/>
                    </a:lnTo>
                    <a:lnTo>
                      <a:pt x="10" y="876"/>
                    </a:lnTo>
                    <a:lnTo>
                      <a:pt x="6" y="870"/>
                    </a:lnTo>
                    <a:lnTo>
                      <a:pt x="2" y="862"/>
                    </a:lnTo>
                    <a:lnTo>
                      <a:pt x="0" y="856"/>
                    </a:lnTo>
                    <a:lnTo>
                      <a:pt x="0" y="848"/>
                    </a:lnTo>
                    <a:lnTo>
                      <a:pt x="0" y="838"/>
                    </a:lnTo>
                    <a:lnTo>
                      <a:pt x="4" y="820"/>
                    </a:lnTo>
                    <a:lnTo>
                      <a:pt x="12" y="800"/>
                    </a:lnTo>
                    <a:lnTo>
                      <a:pt x="452" y="40"/>
                    </a:lnTo>
                    <a:lnTo>
                      <a:pt x="452" y="40"/>
                    </a:lnTo>
                    <a:lnTo>
                      <a:pt x="464" y="22"/>
                    </a:lnTo>
                    <a:lnTo>
                      <a:pt x="478" y="10"/>
                    </a:lnTo>
                    <a:lnTo>
                      <a:pt x="486" y="6"/>
                    </a:lnTo>
                    <a:lnTo>
                      <a:pt x="492" y="2"/>
                    </a:lnTo>
                    <a:lnTo>
                      <a:pt x="500" y="0"/>
                    </a:lnTo>
                    <a:lnTo>
                      <a:pt x="508" y="0"/>
                    </a:lnTo>
                    <a:lnTo>
                      <a:pt x="516" y="0"/>
                    </a:lnTo>
                    <a:lnTo>
                      <a:pt x="524" y="2"/>
                    </a:lnTo>
                    <a:lnTo>
                      <a:pt x="530" y="6"/>
                    </a:lnTo>
                    <a:lnTo>
                      <a:pt x="538" y="10"/>
                    </a:lnTo>
                    <a:lnTo>
                      <a:pt x="552" y="22"/>
                    </a:lnTo>
                    <a:lnTo>
                      <a:pt x="564" y="40"/>
                    </a:lnTo>
                    <a:lnTo>
                      <a:pt x="1004" y="800"/>
                    </a:lnTo>
                    <a:lnTo>
                      <a:pt x="1004" y="800"/>
                    </a:lnTo>
                    <a:lnTo>
                      <a:pt x="1012" y="820"/>
                    </a:lnTo>
                    <a:lnTo>
                      <a:pt x="1016" y="838"/>
                    </a:lnTo>
                    <a:lnTo>
                      <a:pt x="1016" y="848"/>
                    </a:lnTo>
                    <a:lnTo>
                      <a:pt x="1016" y="856"/>
                    </a:lnTo>
                    <a:lnTo>
                      <a:pt x="1014" y="862"/>
                    </a:lnTo>
                    <a:lnTo>
                      <a:pt x="1010" y="870"/>
                    </a:lnTo>
                    <a:lnTo>
                      <a:pt x="1006" y="876"/>
                    </a:lnTo>
                    <a:lnTo>
                      <a:pt x="1000" y="882"/>
                    </a:lnTo>
                    <a:lnTo>
                      <a:pt x="994" y="886"/>
                    </a:lnTo>
                    <a:lnTo>
                      <a:pt x="986" y="892"/>
                    </a:lnTo>
                    <a:lnTo>
                      <a:pt x="968" y="896"/>
                    </a:lnTo>
                    <a:lnTo>
                      <a:pt x="946" y="898"/>
                    </a:lnTo>
                    <a:lnTo>
                      <a:pt x="70" y="898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7" name="Freeform 16"/>
              <p:cNvSpPr>
                <a:spLocks/>
              </p:cNvSpPr>
              <p:nvPr/>
            </p:nvSpPr>
            <p:spPr bwMode="auto">
              <a:xfrm>
                <a:off x="1630363" y="1395413"/>
                <a:ext cx="1473200" cy="130175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30" name="グループ化 29"/>
            <p:cNvGrpSpPr/>
            <p:nvPr/>
          </p:nvGrpSpPr>
          <p:grpSpPr>
            <a:xfrm rot="20769872">
              <a:off x="6656406" y="1374799"/>
              <a:ext cx="385858" cy="765057"/>
              <a:chOff x="6652946" y="1625976"/>
              <a:chExt cx="337902" cy="669973"/>
            </a:xfrm>
          </p:grpSpPr>
          <p:grpSp>
            <p:nvGrpSpPr>
              <p:cNvPr id="32" name="グループ化 31"/>
              <p:cNvGrpSpPr/>
              <p:nvPr/>
            </p:nvGrpSpPr>
            <p:grpSpPr>
              <a:xfrm>
                <a:off x="6652946" y="1625976"/>
                <a:ext cx="257847" cy="669973"/>
                <a:chOff x="6903552" y="2703048"/>
                <a:chExt cx="328642" cy="853925"/>
              </a:xfrm>
            </p:grpSpPr>
            <p:grpSp>
              <p:nvGrpSpPr>
                <p:cNvPr id="39" name="グループ化 38"/>
                <p:cNvGrpSpPr/>
                <p:nvPr/>
              </p:nvGrpSpPr>
              <p:grpSpPr>
                <a:xfrm>
                  <a:off x="6993859" y="2733965"/>
                  <a:ext cx="238335" cy="567993"/>
                  <a:chOff x="5917864" y="4186808"/>
                  <a:chExt cx="463517" cy="1104641"/>
                </a:xfrm>
                <a:solidFill>
                  <a:schemeClr val="tx1"/>
                </a:solidFill>
              </p:grpSpPr>
              <p:sp>
                <p:nvSpPr>
                  <p:cNvPr id="44" name="円/楕円 43"/>
                  <p:cNvSpPr/>
                  <p:nvPr/>
                </p:nvSpPr>
                <p:spPr bwMode="auto">
                  <a:xfrm>
                    <a:off x="5981269" y="4186808"/>
                    <a:ext cx="336706" cy="359761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" name="片側の 2 つの角を丸めた四角形 44"/>
                  <p:cNvSpPr/>
                  <p:nvPr/>
                </p:nvSpPr>
                <p:spPr bwMode="auto">
                  <a:xfrm>
                    <a:off x="5917864" y="4554125"/>
                    <a:ext cx="463517" cy="737324"/>
                  </a:xfrm>
                  <a:prstGeom prst="round2SameRect">
                    <a:avLst>
                      <a:gd name="adj1" fmla="val 1666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0" name="弦 39"/>
                <p:cNvSpPr/>
                <p:nvPr/>
              </p:nvSpPr>
              <p:spPr bwMode="auto">
                <a:xfrm>
                  <a:off x="7015773" y="2703048"/>
                  <a:ext cx="194494" cy="201495"/>
                </a:xfrm>
                <a:prstGeom prst="chord">
                  <a:avLst>
                    <a:gd name="adj1" fmla="val 11095148"/>
                    <a:gd name="adj2" fmla="val 21340628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1" name="グループ化 40"/>
                <p:cNvGrpSpPr/>
                <p:nvPr/>
              </p:nvGrpSpPr>
              <p:grpSpPr>
                <a:xfrm>
                  <a:off x="6903552" y="3291377"/>
                  <a:ext cx="230760" cy="265596"/>
                  <a:chOff x="6908366" y="3272048"/>
                  <a:chExt cx="267972" cy="308426"/>
                </a:xfrm>
              </p:grpSpPr>
              <p:sp>
                <p:nvSpPr>
                  <p:cNvPr id="42" name="角丸四角形 41"/>
                  <p:cNvSpPr/>
                  <p:nvPr/>
                </p:nvSpPr>
                <p:spPr bwMode="auto">
                  <a:xfrm rot="18900000">
                    <a:off x="6908366" y="3272048"/>
                    <a:ext cx="267972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3" name="角丸四角形 42"/>
                  <p:cNvSpPr/>
                  <p:nvPr/>
                </p:nvSpPr>
                <p:spPr bwMode="auto">
                  <a:xfrm rot="16200000">
                    <a:off x="6857951" y="3419558"/>
                    <a:ext cx="239014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3" name="グループ化 32"/>
              <p:cNvGrpSpPr/>
              <p:nvPr/>
            </p:nvGrpSpPr>
            <p:grpSpPr>
              <a:xfrm rot="19820313">
                <a:off x="6890633" y="1976943"/>
                <a:ext cx="100215" cy="270929"/>
                <a:chOff x="6863404" y="2025020"/>
                <a:chExt cx="100215" cy="270929"/>
              </a:xfrm>
            </p:grpSpPr>
            <p:sp>
              <p:nvSpPr>
                <p:cNvPr id="37" name="角丸四角形 36"/>
                <p:cNvSpPr/>
                <p:nvPr/>
              </p:nvSpPr>
              <p:spPr bwMode="auto">
                <a:xfrm rot="2700000" flipH="1">
                  <a:off x="6800856" y="2087568"/>
                  <a:ext cx="181050" cy="5595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角丸四角形 37"/>
                <p:cNvSpPr/>
                <p:nvPr/>
              </p:nvSpPr>
              <p:spPr bwMode="auto">
                <a:xfrm rot="5400000" flipH="1">
                  <a:off x="6854900" y="2187230"/>
                  <a:ext cx="161484" cy="5595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4" name="グループ化 33"/>
              <p:cNvGrpSpPr/>
              <p:nvPr/>
            </p:nvGrpSpPr>
            <p:grpSpPr>
              <a:xfrm flipV="1">
                <a:off x="6689713" y="1632894"/>
                <a:ext cx="254827" cy="279980"/>
                <a:chOff x="6689713" y="1807153"/>
                <a:chExt cx="254827" cy="279980"/>
              </a:xfrm>
            </p:grpSpPr>
            <p:sp>
              <p:nvSpPr>
                <p:cNvPr id="35" name="角丸四角形 34"/>
                <p:cNvSpPr/>
                <p:nvPr/>
              </p:nvSpPr>
              <p:spPr bwMode="auto">
                <a:xfrm rot="900000">
                  <a:off x="6689713" y="1807153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" name="角丸四角形 35"/>
                <p:cNvSpPr/>
                <p:nvPr/>
              </p:nvSpPr>
              <p:spPr bwMode="auto">
                <a:xfrm rot="20700000" flipH="1">
                  <a:off x="6902996" y="1807154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31" name="正方形/長方形 30"/>
            <p:cNvSpPr/>
            <p:nvPr/>
          </p:nvSpPr>
          <p:spPr bwMode="auto">
            <a:xfrm rot="274621">
              <a:off x="6226846" y="2148310"/>
              <a:ext cx="1110550" cy="45720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テキスト ボックス 86"/>
          <p:cNvSpPr txBox="1"/>
          <p:nvPr/>
        </p:nvSpPr>
        <p:spPr>
          <a:xfrm>
            <a:off x="227475" y="4842064"/>
            <a:ext cx="9496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足場注意</a:t>
            </a:r>
            <a:endParaRPr kumimoji="1" lang="ja-JP" altLang="en-US" sz="125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-46259" y="405936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危険！あぶない！</a:t>
            </a:r>
            <a:endParaRPr lang="en-US" altLang="ja-JP" sz="54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0" name="グループ化 29"/>
          <p:cNvGrpSpPr/>
          <p:nvPr/>
        </p:nvGrpSpPr>
        <p:grpSpPr>
          <a:xfrm>
            <a:off x="3068846" y="1358848"/>
            <a:ext cx="3583414" cy="3167230"/>
            <a:chOff x="6017777" y="929212"/>
            <a:chExt cx="1612900" cy="1425575"/>
          </a:xfrm>
        </p:grpSpPr>
        <p:grpSp>
          <p:nvGrpSpPr>
            <p:cNvPr id="31" name="グループ化 30"/>
            <p:cNvGrpSpPr/>
            <p:nvPr/>
          </p:nvGrpSpPr>
          <p:grpSpPr>
            <a:xfrm>
              <a:off x="6017777" y="929212"/>
              <a:ext cx="1612900" cy="1425575"/>
              <a:chOff x="1560513" y="1328738"/>
              <a:chExt cx="1612900" cy="1425575"/>
            </a:xfrm>
          </p:grpSpPr>
          <p:sp>
            <p:nvSpPr>
              <p:cNvPr id="48" name="Freeform 15"/>
              <p:cNvSpPr>
                <a:spLocks/>
              </p:cNvSpPr>
              <p:nvPr/>
            </p:nvSpPr>
            <p:spPr bwMode="auto">
              <a:xfrm>
                <a:off x="1560513" y="1328738"/>
                <a:ext cx="1612900" cy="1425575"/>
              </a:xfrm>
              <a:custGeom>
                <a:avLst/>
                <a:gdLst>
                  <a:gd name="T0" fmla="*/ 70 w 1016"/>
                  <a:gd name="T1" fmla="*/ 898 h 898"/>
                  <a:gd name="T2" fmla="*/ 70 w 1016"/>
                  <a:gd name="T3" fmla="*/ 898 h 898"/>
                  <a:gd name="T4" fmla="*/ 48 w 1016"/>
                  <a:gd name="T5" fmla="*/ 896 h 898"/>
                  <a:gd name="T6" fmla="*/ 30 w 1016"/>
                  <a:gd name="T7" fmla="*/ 892 h 898"/>
                  <a:gd name="T8" fmla="*/ 22 w 1016"/>
                  <a:gd name="T9" fmla="*/ 886 h 898"/>
                  <a:gd name="T10" fmla="*/ 16 w 1016"/>
                  <a:gd name="T11" fmla="*/ 882 h 898"/>
                  <a:gd name="T12" fmla="*/ 10 w 1016"/>
                  <a:gd name="T13" fmla="*/ 876 h 898"/>
                  <a:gd name="T14" fmla="*/ 6 w 1016"/>
                  <a:gd name="T15" fmla="*/ 870 h 898"/>
                  <a:gd name="T16" fmla="*/ 2 w 1016"/>
                  <a:gd name="T17" fmla="*/ 862 h 898"/>
                  <a:gd name="T18" fmla="*/ 0 w 1016"/>
                  <a:gd name="T19" fmla="*/ 856 h 898"/>
                  <a:gd name="T20" fmla="*/ 0 w 1016"/>
                  <a:gd name="T21" fmla="*/ 848 h 898"/>
                  <a:gd name="T22" fmla="*/ 0 w 1016"/>
                  <a:gd name="T23" fmla="*/ 838 h 898"/>
                  <a:gd name="T24" fmla="*/ 4 w 1016"/>
                  <a:gd name="T25" fmla="*/ 820 h 898"/>
                  <a:gd name="T26" fmla="*/ 12 w 1016"/>
                  <a:gd name="T27" fmla="*/ 800 h 898"/>
                  <a:gd name="T28" fmla="*/ 452 w 1016"/>
                  <a:gd name="T29" fmla="*/ 40 h 898"/>
                  <a:gd name="T30" fmla="*/ 452 w 1016"/>
                  <a:gd name="T31" fmla="*/ 40 h 898"/>
                  <a:gd name="T32" fmla="*/ 464 w 1016"/>
                  <a:gd name="T33" fmla="*/ 22 h 898"/>
                  <a:gd name="T34" fmla="*/ 478 w 1016"/>
                  <a:gd name="T35" fmla="*/ 10 h 898"/>
                  <a:gd name="T36" fmla="*/ 486 w 1016"/>
                  <a:gd name="T37" fmla="*/ 6 h 898"/>
                  <a:gd name="T38" fmla="*/ 492 w 1016"/>
                  <a:gd name="T39" fmla="*/ 2 h 898"/>
                  <a:gd name="T40" fmla="*/ 500 w 1016"/>
                  <a:gd name="T41" fmla="*/ 0 h 898"/>
                  <a:gd name="T42" fmla="*/ 508 w 1016"/>
                  <a:gd name="T43" fmla="*/ 0 h 898"/>
                  <a:gd name="T44" fmla="*/ 516 w 1016"/>
                  <a:gd name="T45" fmla="*/ 0 h 898"/>
                  <a:gd name="T46" fmla="*/ 524 w 1016"/>
                  <a:gd name="T47" fmla="*/ 2 h 898"/>
                  <a:gd name="T48" fmla="*/ 530 w 1016"/>
                  <a:gd name="T49" fmla="*/ 6 h 898"/>
                  <a:gd name="T50" fmla="*/ 538 w 1016"/>
                  <a:gd name="T51" fmla="*/ 10 h 898"/>
                  <a:gd name="T52" fmla="*/ 552 w 1016"/>
                  <a:gd name="T53" fmla="*/ 22 h 898"/>
                  <a:gd name="T54" fmla="*/ 564 w 1016"/>
                  <a:gd name="T55" fmla="*/ 40 h 898"/>
                  <a:gd name="T56" fmla="*/ 1004 w 1016"/>
                  <a:gd name="T57" fmla="*/ 800 h 898"/>
                  <a:gd name="T58" fmla="*/ 1004 w 1016"/>
                  <a:gd name="T59" fmla="*/ 800 h 898"/>
                  <a:gd name="T60" fmla="*/ 1012 w 1016"/>
                  <a:gd name="T61" fmla="*/ 820 h 898"/>
                  <a:gd name="T62" fmla="*/ 1016 w 1016"/>
                  <a:gd name="T63" fmla="*/ 838 h 898"/>
                  <a:gd name="T64" fmla="*/ 1016 w 1016"/>
                  <a:gd name="T65" fmla="*/ 848 h 898"/>
                  <a:gd name="T66" fmla="*/ 1016 w 1016"/>
                  <a:gd name="T67" fmla="*/ 856 h 898"/>
                  <a:gd name="T68" fmla="*/ 1014 w 1016"/>
                  <a:gd name="T69" fmla="*/ 862 h 898"/>
                  <a:gd name="T70" fmla="*/ 1010 w 1016"/>
                  <a:gd name="T71" fmla="*/ 870 h 898"/>
                  <a:gd name="T72" fmla="*/ 1006 w 1016"/>
                  <a:gd name="T73" fmla="*/ 876 h 898"/>
                  <a:gd name="T74" fmla="*/ 1000 w 1016"/>
                  <a:gd name="T75" fmla="*/ 882 h 898"/>
                  <a:gd name="T76" fmla="*/ 994 w 1016"/>
                  <a:gd name="T77" fmla="*/ 886 h 898"/>
                  <a:gd name="T78" fmla="*/ 986 w 1016"/>
                  <a:gd name="T79" fmla="*/ 892 h 898"/>
                  <a:gd name="T80" fmla="*/ 968 w 1016"/>
                  <a:gd name="T81" fmla="*/ 896 h 898"/>
                  <a:gd name="T82" fmla="*/ 946 w 1016"/>
                  <a:gd name="T83" fmla="*/ 898 h 898"/>
                  <a:gd name="T84" fmla="*/ 70 w 1016"/>
                  <a:gd name="T85" fmla="*/ 898 h 8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16" h="898">
                    <a:moveTo>
                      <a:pt x="70" y="898"/>
                    </a:moveTo>
                    <a:lnTo>
                      <a:pt x="70" y="898"/>
                    </a:lnTo>
                    <a:lnTo>
                      <a:pt x="48" y="896"/>
                    </a:lnTo>
                    <a:lnTo>
                      <a:pt x="30" y="892"/>
                    </a:lnTo>
                    <a:lnTo>
                      <a:pt x="22" y="886"/>
                    </a:lnTo>
                    <a:lnTo>
                      <a:pt x="16" y="882"/>
                    </a:lnTo>
                    <a:lnTo>
                      <a:pt x="10" y="876"/>
                    </a:lnTo>
                    <a:lnTo>
                      <a:pt x="6" y="870"/>
                    </a:lnTo>
                    <a:lnTo>
                      <a:pt x="2" y="862"/>
                    </a:lnTo>
                    <a:lnTo>
                      <a:pt x="0" y="856"/>
                    </a:lnTo>
                    <a:lnTo>
                      <a:pt x="0" y="848"/>
                    </a:lnTo>
                    <a:lnTo>
                      <a:pt x="0" y="838"/>
                    </a:lnTo>
                    <a:lnTo>
                      <a:pt x="4" y="820"/>
                    </a:lnTo>
                    <a:lnTo>
                      <a:pt x="12" y="800"/>
                    </a:lnTo>
                    <a:lnTo>
                      <a:pt x="452" y="40"/>
                    </a:lnTo>
                    <a:lnTo>
                      <a:pt x="452" y="40"/>
                    </a:lnTo>
                    <a:lnTo>
                      <a:pt x="464" y="22"/>
                    </a:lnTo>
                    <a:lnTo>
                      <a:pt x="478" y="10"/>
                    </a:lnTo>
                    <a:lnTo>
                      <a:pt x="486" y="6"/>
                    </a:lnTo>
                    <a:lnTo>
                      <a:pt x="492" y="2"/>
                    </a:lnTo>
                    <a:lnTo>
                      <a:pt x="500" y="0"/>
                    </a:lnTo>
                    <a:lnTo>
                      <a:pt x="508" y="0"/>
                    </a:lnTo>
                    <a:lnTo>
                      <a:pt x="516" y="0"/>
                    </a:lnTo>
                    <a:lnTo>
                      <a:pt x="524" y="2"/>
                    </a:lnTo>
                    <a:lnTo>
                      <a:pt x="530" y="6"/>
                    </a:lnTo>
                    <a:lnTo>
                      <a:pt x="538" y="10"/>
                    </a:lnTo>
                    <a:lnTo>
                      <a:pt x="552" y="22"/>
                    </a:lnTo>
                    <a:lnTo>
                      <a:pt x="564" y="40"/>
                    </a:lnTo>
                    <a:lnTo>
                      <a:pt x="1004" y="800"/>
                    </a:lnTo>
                    <a:lnTo>
                      <a:pt x="1004" y="800"/>
                    </a:lnTo>
                    <a:lnTo>
                      <a:pt x="1012" y="820"/>
                    </a:lnTo>
                    <a:lnTo>
                      <a:pt x="1016" y="838"/>
                    </a:lnTo>
                    <a:lnTo>
                      <a:pt x="1016" y="848"/>
                    </a:lnTo>
                    <a:lnTo>
                      <a:pt x="1016" y="856"/>
                    </a:lnTo>
                    <a:lnTo>
                      <a:pt x="1014" y="862"/>
                    </a:lnTo>
                    <a:lnTo>
                      <a:pt x="1010" y="870"/>
                    </a:lnTo>
                    <a:lnTo>
                      <a:pt x="1006" y="876"/>
                    </a:lnTo>
                    <a:lnTo>
                      <a:pt x="1000" y="882"/>
                    </a:lnTo>
                    <a:lnTo>
                      <a:pt x="994" y="886"/>
                    </a:lnTo>
                    <a:lnTo>
                      <a:pt x="986" y="892"/>
                    </a:lnTo>
                    <a:lnTo>
                      <a:pt x="968" y="896"/>
                    </a:lnTo>
                    <a:lnTo>
                      <a:pt x="946" y="898"/>
                    </a:lnTo>
                    <a:lnTo>
                      <a:pt x="70" y="898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9" name="Freeform 16"/>
              <p:cNvSpPr>
                <a:spLocks/>
              </p:cNvSpPr>
              <p:nvPr/>
            </p:nvSpPr>
            <p:spPr bwMode="auto">
              <a:xfrm>
                <a:off x="1630363" y="1395413"/>
                <a:ext cx="1473200" cy="130175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 rot="20769872">
              <a:off x="6656406" y="1374799"/>
              <a:ext cx="385858" cy="765057"/>
              <a:chOff x="6652946" y="1625976"/>
              <a:chExt cx="337902" cy="669973"/>
            </a:xfrm>
          </p:grpSpPr>
          <p:grpSp>
            <p:nvGrpSpPr>
              <p:cNvPr id="34" name="グループ化 33"/>
              <p:cNvGrpSpPr/>
              <p:nvPr/>
            </p:nvGrpSpPr>
            <p:grpSpPr>
              <a:xfrm>
                <a:off x="6652946" y="1625976"/>
                <a:ext cx="257847" cy="669973"/>
                <a:chOff x="6903552" y="2703048"/>
                <a:chExt cx="328642" cy="853925"/>
              </a:xfrm>
            </p:grpSpPr>
            <p:grpSp>
              <p:nvGrpSpPr>
                <p:cNvPr id="41" name="グループ化 40"/>
                <p:cNvGrpSpPr/>
                <p:nvPr/>
              </p:nvGrpSpPr>
              <p:grpSpPr>
                <a:xfrm>
                  <a:off x="6993859" y="2733965"/>
                  <a:ext cx="238335" cy="567993"/>
                  <a:chOff x="5917864" y="4186808"/>
                  <a:chExt cx="463517" cy="1104641"/>
                </a:xfrm>
                <a:solidFill>
                  <a:schemeClr val="tx1"/>
                </a:solidFill>
              </p:grpSpPr>
              <p:sp>
                <p:nvSpPr>
                  <p:cNvPr id="46" name="円/楕円 45"/>
                  <p:cNvSpPr/>
                  <p:nvPr/>
                </p:nvSpPr>
                <p:spPr bwMode="auto">
                  <a:xfrm>
                    <a:off x="5981269" y="4186808"/>
                    <a:ext cx="336706" cy="359761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7" name="片側の 2 つの角を丸めた四角形 46"/>
                  <p:cNvSpPr/>
                  <p:nvPr/>
                </p:nvSpPr>
                <p:spPr bwMode="auto">
                  <a:xfrm>
                    <a:off x="5917864" y="4554125"/>
                    <a:ext cx="463517" cy="737324"/>
                  </a:xfrm>
                  <a:prstGeom prst="round2SameRect">
                    <a:avLst>
                      <a:gd name="adj1" fmla="val 1666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2" name="弦 41"/>
                <p:cNvSpPr/>
                <p:nvPr/>
              </p:nvSpPr>
              <p:spPr bwMode="auto">
                <a:xfrm>
                  <a:off x="7015773" y="2703048"/>
                  <a:ext cx="194494" cy="201495"/>
                </a:xfrm>
                <a:prstGeom prst="chord">
                  <a:avLst>
                    <a:gd name="adj1" fmla="val 11095148"/>
                    <a:gd name="adj2" fmla="val 21340628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3" name="グループ化 42"/>
                <p:cNvGrpSpPr/>
                <p:nvPr/>
              </p:nvGrpSpPr>
              <p:grpSpPr>
                <a:xfrm>
                  <a:off x="6903552" y="3291377"/>
                  <a:ext cx="230760" cy="265596"/>
                  <a:chOff x="6908366" y="3272048"/>
                  <a:chExt cx="267972" cy="308426"/>
                </a:xfrm>
              </p:grpSpPr>
              <p:sp>
                <p:nvSpPr>
                  <p:cNvPr id="44" name="角丸四角形 43"/>
                  <p:cNvSpPr/>
                  <p:nvPr/>
                </p:nvSpPr>
                <p:spPr bwMode="auto">
                  <a:xfrm rot="18900000">
                    <a:off x="6908366" y="3272048"/>
                    <a:ext cx="267972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" name="角丸四角形 44"/>
                  <p:cNvSpPr/>
                  <p:nvPr/>
                </p:nvSpPr>
                <p:spPr bwMode="auto">
                  <a:xfrm rot="16200000">
                    <a:off x="6857951" y="3419558"/>
                    <a:ext cx="239014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5" name="グループ化 34"/>
              <p:cNvGrpSpPr/>
              <p:nvPr/>
            </p:nvGrpSpPr>
            <p:grpSpPr>
              <a:xfrm rot="19820313">
                <a:off x="6890633" y="1976943"/>
                <a:ext cx="100215" cy="270929"/>
                <a:chOff x="6863404" y="2025020"/>
                <a:chExt cx="100215" cy="270929"/>
              </a:xfrm>
            </p:grpSpPr>
            <p:sp>
              <p:nvSpPr>
                <p:cNvPr id="39" name="角丸四角形 38"/>
                <p:cNvSpPr/>
                <p:nvPr/>
              </p:nvSpPr>
              <p:spPr bwMode="auto">
                <a:xfrm rot="2700000" flipH="1">
                  <a:off x="6800856" y="2087568"/>
                  <a:ext cx="181050" cy="5595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角丸四角形 39"/>
                <p:cNvSpPr/>
                <p:nvPr/>
              </p:nvSpPr>
              <p:spPr bwMode="auto">
                <a:xfrm rot="5400000" flipH="1">
                  <a:off x="6854900" y="2187230"/>
                  <a:ext cx="161484" cy="5595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6" name="グループ化 35"/>
              <p:cNvGrpSpPr/>
              <p:nvPr/>
            </p:nvGrpSpPr>
            <p:grpSpPr>
              <a:xfrm flipV="1">
                <a:off x="6689713" y="1632894"/>
                <a:ext cx="254827" cy="279980"/>
                <a:chOff x="6689713" y="1807153"/>
                <a:chExt cx="254827" cy="279980"/>
              </a:xfrm>
            </p:grpSpPr>
            <p:sp>
              <p:nvSpPr>
                <p:cNvPr id="37" name="角丸四角形 36"/>
                <p:cNvSpPr/>
                <p:nvPr/>
              </p:nvSpPr>
              <p:spPr bwMode="auto">
                <a:xfrm rot="900000">
                  <a:off x="6689713" y="1807153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角丸四角形 37"/>
                <p:cNvSpPr/>
                <p:nvPr/>
              </p:nvSpPr>
              <p:spPr bwMode="auto">
                <a:xfrm rot="20700000" flipH="1">
                  <a:off x="6902996" y="1807154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33" name="正方形/長方形 32"/>
            <p:cNvSpPr/>
            <p:nvPr/>
          </p:nvSpPr>
          <p:spPr bwMode="auto">
            <a:xfrm rot="274621">
              <a:off x="6226846" y="2148310"/>
              <a:ext cx="1110550" cy="45720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テキスト ボックス 86"/>
          <p:cNvSpPr txBox="1"/>
          <p:nvPr/>
        </p:nvSpPr>
        <p:spPr>
          <a:xfrm>
            <a:off x="227475" y="4842064"/>
            <a:ext cx="9496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5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足場注意</a:t>
            </a:r>
            <a:endParaRPr kumimoji="1" lang="ja-JP" altLang="en-US" sz="125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-46259" y="405936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危険です</a:t>
            </a:r>
            <a: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近寄らないで</a:t>
            </a:r>
            <a:r>
              <a:rPr lang="en-US" altLang="ja-JP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</a:p>
        </p:txBody>
      </p:sp>
      <p:grpSp>
        <p:nvGrpSpPr>
          <p:cNvPr id="30" name="グループ化 29"/>
          <p:cNvGrpSpPr/>
          <p:nvPr/>
        </p:nvGrpSpPr>
        <p:grpSpPr>
          <a:xfrm>
            <a:off x="3068846" y="1358848"/>
            <a:ext cx="3583414" cy="3167230"/>
            <a:chOff x="6017777" y="929212"/>
            <a:chExt cx="1612900" cy="1425575"/>
          </a:xfrm>
        </p:grpSpPr>
        <p:grpSp>
          <p:nvGrpSpPr>
            <p:cNvPr id="31" name="グループ化 30"/>
            <p:cNvGrpSpPr/>
            <p:nvPr/>
          </p:nvGrpSpPr>
          <p:grpSpPr>
            <a:xfrm>
              <a:off x="6017777" y="929212"/>
              <a:ext cx="1612900" cy="1425575"/>
              <a:chOff x="1560513" y="1328738"/>
              <a:chExt cx="1612900" cy="1425575"/>
            </a:xfrm>
          </p:grpSpPr>
          <p:sp>
            <p:nvSpPr>
              <p:cNvPr id="48" name="Freeform 15"/>
              <p:cNvSpPr>
                <a:spLocks/>
              </p:cNvSpPr>
              <p:nvPr/>
            </p:nvSpPr>
            <p:spPr bwMode="auto">
              <a:xfrm>
                <a:off x="1560513" y="1328738"/>
                <a:ext cx="1612900" cy="1425575"/>
              </a:xfrm>
              <a:custGeom>
                <a:avLst/>
                <a:gdLst>
                  <a:gd name="T0" fmla="*/ 70 w 1016"/>
                  <a:gd name="T1" fmla="*/ 898 h 898"/>
                  <a:gd name="T2" fmla="*/ 70 w 1016"/>
                  <a:gd name="T3" fmla="*/ 898 h 898"/>
                  <a:gd name="T4" fmla="*/ 48 w 1016"/>
                  <a:gd name="T5" fmla="*/ 896 h 898"/>
                  <a:gd name="T6" fmla="*/ 30 w 1016"/>
                  <a:gd name="T7" fmla="*/ 892 h 898"/>
                  <a:gd name="T8" fmla="*/ 22 w 1016"/>
                  <a:gd name="T9" fmla="*/ 886 h 898"/>
                  <a:gd name="T10" fmla="*/ 16 w 1016"/>
                  <a:gd name="T11" fmla="*/ 882 h 898"/>
                  <a:gd name="T12" fmla="*/ 10 w 1016"/>
                  <a:gd name="T13" fmla="*/ 876 h 898"/>
                  <a:gd name="T14" fmla="*/ 6 w 1016"/>
                  <a:gd name="T15" fmla="*/ 870 h 898"/>
                  <a:gd name="T16" fmla="*/ 2 w 1016"/>
                  <a:gd name="T17" fmla="*/ 862 h 898"/>
                  <a:gd name="T18" fmla="*/ 0 w 1016"/>
                  <a:gd name="T19" fmla="*/ 856 h 898"/>
                  <a:gd name="T20" fmla="*/ 0 w 1016"/>
                  <a:gd name="T21" fmla="*/ 848 h 898"/>
                  <a:gd name="T22" fmla="*/ 0 w 1016"/>
                  <a:gd name="T23" fmla="*/ 838 h 898"/>
                  <a:gd name="T24" fmla="*/ 4 w 1016"/>
                  <a:gd name="T25" fmla="*/ 820 h 898"/>
                  <a:gd name="T26" fmla="*/ 12 w 1016"/>
                  <a:gd name="T27" fmla="*/ 800 h 898"/>
                  <a:gd name="T28" fmla="*/ 452 w 1016"/>
                  <a:gd name="T29" fmla="*/ 40 h 898"/>
                  <a:gd name="T30" fmla="*/ 452 w 1016"/>
                  <a:gd name="T31" fmla="*/ 40 h 898"/>
                  <a:gd name="T32" fmla="*/ 464 w 1016"/>
                  <a:gd name="T33" fmla="*/ 22 h 898"/>
                  <a:gd name="T34" fmla="*/ 478 w 1016"/>
                  <a:gd name="T35" fmla="*/ 10 h 898"/>
                  <a:gd name="T36" fmla="*/ 486 w 1016"/>
                  <a:gd name="T37" fmla="*/ 6 h 898"/>
                  <a:gd name="T38" fmla="*/ 492 w 1016"/>
                  <a:gd name="T39" fmla="*/ 2 h 898"/>
                  <a:gd name="T40" fmla="*/ 500 w 1016"/>
                  <a:gd name="T41" fmla="*/ 0 h 898"/>
                  <a:gd name="T42" fmla="*/ 508 w 1016"/>
                  <a:gd name="T43" fmla="*/ 0 h 898"/>
                  <a:gd name="T44" fmla="*/ 516 w 1016"/>
                  <a:gd name="T45" fmla="*/ 0 h 898"/>
                  <a:gd name="T46" fmla="*/ 524 w 1016"/>
                  <a:gd name="T47" fmla="*/ 2 h 898"/>
                  <a:gd name="T48" fmla="*/ 530 w 1016"/>
                  <a:gd name="T49" fmla="*/ 6 h 898"/>
                  <a:gd name="T50" fmla="*/ 538 w 1016"/>
                  <a:gd name="T51" fmla="*/ 10 h 898"/>
                  <a:gd name="T52" fmla="*/ 552 w 1016"/>
                  <a:gd name="T53" fmla="*/ 22 h 898"/>
                  <a:gd name="T54" fmla="*/ 564 w 1016"/>
                  <a:gd name="T55" fmla="*/ 40 h 898"/>
                  <a:gd name="T56" fmla="*/ 1004 w 1016"/>
                  <a:gd name="T57" fmla="*/ 800 h 898"/>
                  <a:gd name="T58" fmla="*/ 1004 w 1016"/>
                  <a:gd name="T59" fmla="*/ 800 h 898"/>
                  <a:gd name="T60" fmla="*/ 1012 w 1016"/>
                  <a:gd name="T61" fmla="*/ 820 h 898"/>
                  <a:gd name="T62" fmla="*/ 1016 w 1016"/>
                  <a:gd name="T63" fmla="*/ 838 h 898"/>
                  <a:gd name="T64" fmla="*/ 1016 w 1016"/>
                  <a:gd name="T65" fmla="*/ 848 h 898"/>
                  <a:gd name="T66" fmla="*/ 1016 w 1016"/>
                  <a:gd name="T67" fmla="*/ 856 h 898"/>
                  <a:gd name="T68" fmla="*/ 1014 w 1016"/>
                  <a:gd name="T69" fmla="*/ 862 h 898"/>
                  <a:gd name="T70" fmla="*/ 1010 w 1016"/>
                  <a:gd name="T71" fmla="*/ 870 h 898"/>
                  <a:gd name="T72" fmla="*/ 1006 w 1016"/>
                  <a:gd name="T73" fmla="*/ 876 h 898"/>
                  <a:gd name="T74" fmla="*/ 1000 w 1016"/>
                  <a:gd name="T75" fmla="*/ 882 h 898"/>
                  <a:gd name="T76" fmla="*/ 994 w 1016"/>
                  <a:gd name="T77" fmla="*/ 886 h 898"/>
                  <a:gd name="T78" fmla="*/ 986 w 1016"/>
                  <a:gd name="T79" fmla="*/ 892 h 898"/>
                  <a:gd name="T80" fmla="*/ 968 w 1016"/>
                  <a:gd name="T81" fmla="*/ 896 h 898"/>
                  <a:gd name="T82" fmla="*/ 946 w 1016"/>
                  <a:gd name="T83" fmla="*/ 898 h 898"/>
                  <a:gd name="T84" fmla="*/ 70 w 1016"/>
                  <a:gd name="T85" fmla="*/ 898 h 8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16" h="898">
                    <a:moveTo>
                      <a:pt x="70" y="898"/>
                    </a:moveTo>
                    <a:lnTo>
                      <a:pt x="70" y="898"/>
                    </a:lnTo>
                    <a:lnTo>
                      <a:pt x="48" y="896"/>
                    </a:lnTo>
                    <a:lnTo>
                      <a:pt x="30" y="892"/>
                    </a:lnTo>
                    <a:lnTo>
                      <a:pt x="22" y="886"/>
                    </a:lnTo>
                    <a:lnTo>
                      <a:pt x="16" y="882"/>
                    </a:lnTo>
                    <a:lnTo>
                      <a:pt x="10" y="876"/>
                    </a:lnTo>
                    <a:lnTo>
                      <a:pt x="6" y="870"/>
                    </a:lnTo>
                    <a:lnTo>
                      <a:pt x="2" y="862"/>
                    </a:lnTo>
                    <a:lnTo>
                      <a:pt x="0" y="856"/>
                    </a:lnTo>
                    <a:lnTo>
                      <a:pt x="0" y="848"/>
                    </a:lnTo>
                    <a:lnTo>
                      <a:pt x="0" y="838"/>
                    </a:lnTo>
                    <a:lnTo>
                      <a:pt x="4" y="820"/>
                    </a:lnTo>
                    <a:lnTo>
                      <a:pt x="12" y="800"/>
                    </a:lnTo>
                    <a:lnTo>
                      <a:pt x="452" y="40"/>
                    </a:lnTo>
                    <a:lnTo>
                      <a:pt x="452" y="40"/>
                    </a:lnTo>
                    <a:lnTo>
                      <a:pt x="464" y="22"/>
                    </a:lnTo>
                    <a:lnTo>
                      <a:pt x="478" y="10"/>
                    </a:lnTo>
                    <a:lnTo>
                      <a:pt x="486" y="6"/>
                    </a:lnTo>
                    <a:lnTo>
                      <a:pt x="492" y="2"/>
                    </a:lnTo>
                    <a:lnTo>
                      <a:pt x="500" y="0"/>
                    </a:lnTo>
                    <a:lnTo>
                      <a:pt x="508" y="0"/>
                    </a:lnTo>
                    <a:lnTo>
                      <a:pt x="516" y="0"/>
                    </a:lnTo>
                    <a:lnTo>
                      <a:pt x="524" y="2"/>
                    </a:lnTo>
                    <a:lnTo>
                      <a:pt x="530" y="6"/>
                    </a:lnTo>
                    <a:lnTo>
                      <a:pt x="538" y="10"/>
                    </a:lnTo>
                    <a:lnTo>
                      <a:pt x="552" y="22"/>
                    </a:lnTo>
                    <a:lnTo>
                      <a:pt x="564" y="40"/>
                    </a:lnTo>
                    <a:lnTo>
                      <a:pt x="1004" y="800"/>
                    </a:lnTo>
                    <a:lnTo>
                      <a:pt x="1004" y="800"/>
                    </a:lnTo>
                    <a:lnTo>
                      <a:pt x="1012" y="820"/>
                    </a:lnTo>
                    <a:lnTo>
                      <a:pt x="1016" y="838"/>
                    </a:lnTo>
                    <a:lnTo>
                      <a:pt x="1016" y="848"/>
                    </a:lnTo>
                    <a:lnTo>
                      <a:pt x="1016" y="856"/>
                    </a:lnTo>
                    <a:lnTo>
                      <a:pt x="1014" y="862"/>
                    </a:lnTo>
                    <a:lnTo>
                      <a:pt x="1010" y="870"/>
                    </a:lnTo>
                    <a:lnTo>
                      <a:pt x="1006" y="876"/>
                    </a:lnTo>
                    <a:lnTo>
                      <a:pt x="1000" y="882"/>
                    </a:lnTo>
                    <a:lnTo>
                      <a:pt x="994" y="886"/>
                    </a:lnTo>
                    <a:lnTo>
                      <a:pt x="986" y="892"/>
                    </a:lnTo>
                    <a:lnTo>
                      <a:pt x="968" y="896"/>
                    </a:lnTo>
                    <a:lnTo>
                      <a:pt x="946" y="898"/>
                    </a:lnTo>
                    <a:lnTo>
                      <a:pt x="70" y="898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9" name="Freeform 16"/>
              <p:cNvSpPr>
                <a:spLocks/>
              </p:cNvSpPr>
              <p:nvPr/>
            </p:nvSpPr>
            <p:spPr bwMode="auto">
              <a:xfrm>
                <a:off x="1630363" y="1395413"/>
                <a:ext cx="1473200" cy="130175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 rot="20769872">
              <a:off x="6656406" y="1374799"/>
              <a:ext cx="385858" cy="765057"/>
              <a:chOff x="6652946" y="1625976"/>
              <a:chExt cx="337902" cy="669973"/>
            </a:xfrm>
          </p:grpSpPr>
          <p:grpSp>
            <p:nvGrpSpPr>
              <p:cNvPr id="34" name="グループ化 33"/>
              <p:cNvGrpSpPr/>
              <p:nvPr/>
            </p:nvGrpSpPr>
            <p:grpSpPr>
              <a:xfrm>
                <a:off x="6652946" y="1625976"/>
                <a:ext cx="257847" cy="669973"/>
                <a:chOff x="6903552" y="2703048"/>
                <a:chExt cx="328642" cy="853925"/>
              </a:xfrm>
            </p:grpSpPr>
            <p:grpSp>
              <p:nvGrpSpPr>
                <p:cNvPr id="41" name="グループ化 40"/>
                <p:cNvGrpSpPr/>
                <p:nvPr/>
              </p:nvGrpSpPr>
              <p:grpSpPr>
                <a:xfrm>
                  <a:off x="6993859" y="2733965"/>
                  <a:ext cx="238335" cy="567993"/>
                  <a:chOff x="5917864" y="4186808"/>
                  <a:chExt cx="463517" cy="1104641"/>
                </a:xfrm>
                <a:solidFill>
                  <a:schemeClr val="tx1"/>
                </a:solidFill>
              </p:grpSpPr>
              <p:sp>
                <p:nvSpPr>
                  <p:cNvPr id="46" name="円/楕円 45"/>
                  <p:cNvSpPr/>
                  <p:nvPr/>
                </p:nvSpPr>
                <p:spPr bwMode="auto">
                  <a:xfrm>
                    <a:off x="5981269" y="4186808"/>
                    <a:ext cx="336706" cy="359761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7" name="片側の 2 つの角を丸めた四角形 46"/>
                  <p:cNvSpPr/>
                  <p:nvPr/>
                </p:nvSpPr>
                <p:spPr bwMode="auto">
                  <a:xfrm>
                    <a:off x="5917864" y="4554125"/>
                    <a:ext cx="463517" cy="737324"/>
                  </a:xfrm>
                  <a:prstGeom prst="round2SameRect">
                    <a:avLst>
                      <a:gd name="adj1" fmla="val 1666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2" name="弦 41"/>
                <p:cNvSpPr/>
                <p:nvPr/>
              </p:nvSpPr>
              <p:spPr bwMode="auto">
                <a:xfrm>
                  <a:off x="7015773" y="2703048"/>
                  <a:ext cx="194494" cy="201495"/>
                </a:xfrm>
                <a:prstGeom prst="chord">
                  <a:avLst>
                    <a:gd name="adj1" fmla="val 11095148"/>
                    <a:gd name="adj2" fmla="val 21340628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3" name="グループ化 42"/>
                <p:cNvGrpSpPr/>
                <p:nvPr/>
              </p:nvGrpSpPr>
              <p:grpSpPr>
                <a:xfrm>
                  <a:off x="6903552" y="3291377"/>
                  <a:ext cx="230760" cy="265596"/>
                  <a:chOff x="6908366" y="3272048"/>
                  <a:chExt cx="267972" cy="308426"/>
                </a:xfrm>
              </p:grpSpPr>
              <p:sp>
                <p:nvSpPr>
                  <p:cNvPr id="44" name="角丸四角形 43"/>
                  <p:cNvSpPr/>
                  <p:nvPr/>
                </p:nvSpPr>
                <p:spPr bwMode="auto">
                  <a:xfrm rot="18900000">
                    <a:off x="6908366" y="3272048"/>
                    <a:ext cx="267972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" name="角丸四角形 44"/>
                  <p:cNvSpPr/>
                  <p:nvPr/>
                </p:nvSpPr>
                <p:spPr bwMode="auto">
                  <a:xfrm rot="16200000">
                    <a:off x="6857951" y="3419558"/>
                    <a:ext cx="239014" cy="8281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5" name="グループ化 34"/>
              <p:cNvGrpSpPr/>
              <p:nvPr/>
            </p:nvGrpSpPr>
            <p:grpSpPr>
              <a:xfrm rot="19820313">
                <a:off x="6890633" y="1976943"/>
                <a:ext cx="100215" cy="270929"/>
                <a:chOff x="6863404" y="2025020"/>
                <a:chExt cx="100215" cy="270929"/>
              </a:xfrm>
            </p:grpSpPr>
            <p:sp>
              <p:nvSpPr>
                <p:cNvPr id="39" name="角丸四角形 38"/>
                <p:cNvSpPr/>
                <p:nvPr/>
              </p:nvSpPr>
              <p:spPr bwMode="auto">
                <a:xfrm rot="2700000" flipH="1">
                  <a:off x="6800856" y="2087568"/>
                  <a:ext cx="181050" cy="5595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角丸四角形 39"/>
                <p:cNvSpPr/>
                <p:nvPr/>
              </p:nvSpPr>
              <p:spPr bwMode="auto">
                <a:xfrm rot="5400000" flipH="1">
                  <a:off x="6854900" y="2187230"/>
                  <a:ext cx="161484" cy="5595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6" name="グループ化 35"/>
              <p:cNvGrpSpPr/>
              <p:nvPr/>
            </p:nvGrpSpPr>
            <p:grpSpPr>
              <a:xfrm flipV="1">
                <a:off x="6689713" y="1632894"/>
                <a:ext cx="254827" cy="279980"/>
                <a:chOff x="6689713" y="1807153"/>
                <a:chExt cx="254827" cy="279980"/>
              </a:xfrm>
            </p:grpSpPr>
            <p:sp>
              <p:nvSpPr>
                <p:cNvPr id="37" name="角丸四角形 36"/>
                <p:cNvSpPr/>
                <p:nvPr/>
              </p:nvSpPr>
              <p:spPr bwMode="auto">
                <a:xfrm rot="900000">
                  <a:off x="6689713" y="1807153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角丸四角形 37"/>
                <p:cNvSpPr/>
                <p:nvPr/>
              </p:nvSpPr>
              <p:spPr bwMode="auto">
                <a:xfrm rot="20700000" flipH="1">
                  <a:off x="6902996" y="1807154"/>
                  <a:ext cx="41544" cy="27997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33" name="正方形/長方形 32"/>
            <p:cNvSpPr/>
            <p:nvPr/>
          </p:nvSpPr>
          <p:spPr bwMode="auto">
            <a:xfrm rot="274621">
              <a:off x="6226846" y="2148310"/>
              <a:ext cx="1110550" cy="45720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2256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pop565_足場注意</dc:title>
  <dc:subject>pop565_足場注意</dc:subject>
  <dc:creator>http://www.digipot.net</dc:creator>
  <cp:lastModifiedBy/>
  <cp:revision>1</cp:revision>
  <dcterms:created xsi:type="dcterms:W3CDTF">2014-07-30T05:46:34Z</dcterms:created>
  <dcterms:modified xsi:type="dcterms:W3CDTF">2015-05-28T06:25:56Z</dcterms:modified>
  <cp:version>1</cp:version>
</cp:coreProperties>
</file>

<file path=docProps/thumbnail.jpeg>
</file>