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67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744" y="-269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3645" y="0"/>
            <a:ext cx="572464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電気資材</a:t>
            </a:r>
            <a:endParaRPr lang="en-US" altLang="ja-JP" sz="18000" dirty="0"/>
          </a:p>
          <a:p>
            <a:r>
              <a:rPr lang="ja-JP" altLang="en-US" sz="18000" dirty="0" smtClean="0"/>
              <a:t>置場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23655" y="0"/>
            <a:ext cx="5724644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</a:t>
            </a:r>
            <a:endParaRPr lang="en-US" altLang="ja-JP" dirty="0" smtClean="0"/>
          </a:p>
          <a:p>
            <a:r>
              <a:rPr lang="ja-JP" altLang="en-US" dirty="0" smtClean="0"/>
              <a:t>置場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グループ化 63"/>
          <p:cNvGrpSpPr/>
          <p:nvPr/>
        </p:nvGrpSpPr>
        <p:grpSpPr>
          <a:xfrm>
            <a:off x="874367" y="2353362"/>
            <a:ext cx="5119918" cy="5119918"/>
            <a:chOff x="7923330" y="2787288"/>
            <a:chExt cx="1562519" cy="1562519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17" name="ドーナツ 116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ドーナツ 117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6" name="グループ化 65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67" name="正方形/長方形 66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正方形/長方形 67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正方形/長方形 68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2" name="円/楕円 111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ドーナツ 114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" name="グループ化 70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07" name="円/楕円 106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ドーナツ 107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ドーナツ 108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ドーナツ 109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" name="片側の 2 つの角を丸めた四角形 71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" name="グループ化 72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3" name="アーチ 102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アーチ 103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アーチ 104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アーチ 105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片側の 2 つの角を丸めた四角形 73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片側の 2 つの角を丸めた四角形 74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" name="グループ化 75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" name="グループ化 76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78" name="グループ化 77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0" name="グループ化 89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1" name="グループ化 90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ドーナツ 92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ドーナツ 93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9" name="グループ化 78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0" name="グループ化 79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1" name="グループ化 80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2" name="ドーナツ 81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" name="ドーナツ 82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ドーナツ 83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置場</a:t>
            </a:r>
            <a:endParaRPr lang="ja-JP" altLang="en-US" dirty="0"/>
          </a:p>
        </p:txBody>
      </p:sp>
      <p:grpSp>
        <p:nvGrpSpPr>
          <p:cNvPr id="66" name="グループ化 65"/>
          <p:cNvGrpSpPr/>
          <p:nvPr/>
        </p:nvGrpSpPr>
        <p:grpSpPr>
          <a:xfrm>
            <a:off x="1336532" y="942578"/>
            <a:ext cx="4195588" cy="4195588"/>
            <a:chOff x="7923330" y="2787288"/>
            <a:chExt cx="1562519" cy="1562519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19" name="ドーナツ 118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ドーナツ 119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8" name="グループ化 67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69" name="正方形/長方形 68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4" name="円/楕円 113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ドーナツ 114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ドーナツ 115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09" name="円/楕円 108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ドーナツ 109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ドーナツ 110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4" name="片側の 2 つの角を丸めた四角形 73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5" name="アーチ 104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アーチ 105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アーチ 106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片側の 2 つの角を丸めた四角形 75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片側の 2 つの角を丸めた四角形 76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0" name="グループ化 79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2" name="グループ化 91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3" name="グループ化 92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4" name="ドーナツ 93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ドーナツ 94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1" name="グループ化 80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2" name="グループ化 81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3" name="グループ化 82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4" name="ドーナツ 83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ドーナツ 84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833492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置場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535967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関係者以外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立ち入らないで</a:t>
            </a:r>
            <a:endParaRPr lang="en-US" altLang="ja-JP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1656572" y="2290293"/>
            <a:ext cx="3555508" cy="3555508"/>
            <a:chOff x="7923330" y="2787288"/>
            <a:chExt cx="1562519" cy="1562519"/>
          </a:xfrm>
        </p:grpSpPr>
        <p:grpSp>
          <p:nvGrpSpPr>
            <p:cNvPr id="69" name="グループ化 68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21" name="ドーナツ 1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ドーナツ 1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71" name="正方形/長方形 70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6" name="円/楕円 115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ドーナツ 118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ドーナツ 119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11" name="円/楕円 110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ドーナツ 114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片側の 2 つの角を丸めた四角形 75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7" name="アーチ 106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アーチ 108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アーチ 109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片側の 2 つの角を丸めた四角形 77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2" name="グループ化 81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ドーナツ 101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ドーナツ 102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" name="グループ化 94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ドーナツ 92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" name="グループ化 84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833492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5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電気資材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置場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-46259" y="535967"/>
            <a:ext cx="6904259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です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近寄らないで</a:t>
            </a:r>
            <a:r>
              <a:rPr lang="en-US" altLang="ja-JP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68" name="グループ化 67"/>
          <p:cNvGrpSpPr/>
          <p:nvPr/>
        </p:nvGrpSpPr>
        <p:grpSpPr>
          <a:xfrm>
            <a:off x="1656572" y="2290293"/>
            <a:ext cx="3555508" cy="3555508"/>
            <a:chOff x="7923330" y="2787288"/>
            <a:chExt cx="1562519" cy="1562519"/>
          </a:xfrm>
        </p:grpSpPr>
        <p:grpSp>
          <p:nvGrpSpPr>
            <p:cNvPr id="69" name="グループ化 68"/>
            <p:cNvGrpSpPr/>
            <p:nvPr/>
          </p:nvGrpSpPr>
          <p:grpSpPr>
            <a:xfrm>
              <a:off x="7923330" y="2787288"/>
              <a:ext cx="1562519" cy="1562519"/>
              <a:chOff x="2308268" y="2787288"/>
              <a:chExt cx="1562519" cy="1562519"/>
            </a:xfrm>
          </p:grpSpPr>
          <p:sp>
            <p:nvSpPr>
              <p:cNvPr id="121" name="ドーナツ 120"/>
              <p:cNvSpPr/>
              <p:nvPr/>
            </p:nvSpPr>
            <p:spPr>
              <a:xfrm>
                <a:off x="2308268" y="2787288"/>
                <a:ext cx="1562519" cy="1562519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2" name="ドーナツ 121"/>
              <p:cNvSpPr/>
              <p:nvPr/>
            </p:nvSpPr>
            <p:spPr>
              <a:xfrm>
                <a:off x="2375225" y="2854245"/>
                <a:ext cx="1428604" cy="1428604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>
              <a:off x="8068108" y="3130275"/>
              <a:ext cx="1154126" cy="905336"/>
              <a:chOff x="6189015" y="3130275"/>
              <a:chExt cx="1154126" cy="905336"/>
            </a:xfrm>
          </p:grpSpPr>
          <p:sp>
            <p:nvSpPr>
              <p:cNvPr id="71" name="正方形/長方形 70"/>
              <p:cNvSpPr/>
              <p:nvPr/>
            </p:nvSpPr>
            <p:spPr bwMode="auto">
              <a:xfrm>
                <a:off x="6576836" y="3130275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/>
              <p:cNvSpPr/>
              <p:nvPr/>
            </p:nvSpPr>
            <p:spPr bwMode="auto">
              <a:xfrm>
                <a:off x="6642876" y="3180652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 bwMode="auto">
              <a:xfrm>
                <a:off x="6713996" y="3232814"/>
                <a:ext cx="45719" cy="415239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/>
              <p:cNvGrpSpPr/>
              <p:nvPr/>
            </p:nvGrpSpPr>
            <p:grpSpPr>
              <a:xfrm>
                <a:off x="6518891" y="3337560"/>
                <a:ext cx="374640" cy="374640"/>
                <a:chOff x="6532398" y="1848686"/>
                <a:chExt cx="711634" cy="711634"/>
              </a:xfrm>
            </p:grpSpPr>
            <p:sp>
              <p:nvSpPr>
                <p:cNvPr id="116" name="円/楕円 115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rgbClr val="CC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ドーナツ 116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ドーナツ 117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ドーナツ 118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ドーナツ 119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/>
              <p:cNvGrpSpPr/>
              <p:nvPr/>
            </p:nvGrpSpPr>
            <p:grpSpPr>
              <a:xfrm>
                <a:off x="6189015" y="3279464"/>
                <a:ext cx="490832" cy="490832"/>
                <a:chOff x="6532398" y="1848686"/>
                <a:chExt cx="711634" cy="711634"/>
              </a:xfrm>
            </p:grpSpPr>
            <p:sp>
              <p:nvSpPr>
                <p:cNvPr id="111" name="円/楕円 110"/>
                <p:cNvSpPr/>
                <p:nvPr/>
              </p:nvSpPr>
              <p:spPr bwMode="auto">
                <a:xfrm>
                  <a:off x="6532398" y="1848686"/>
                  <a:ext cx="711634" cy="71163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ドーナツ 111"/>
                <p:cNvSpPr/>
                <p:nvPr/>
              </p:nvSpPr>
              <p:spPr bwMode="auto">
                <a:xfrm>
                  <a:off x="6573180" y="1889468"/>
                  <a:ext cx="630070" cy="630070"/>
                </a:xfrm>
                <a:prstGeom prst="donut">
                  <a:avLst>
                    <a:gd name="adj" fmla="val 5584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ドーナツ 112"/>
                <p:cNvSpPr/>
                <p:nvPr/>
              </p:nvSpPr>
              <p:spPr bwMode="auto">
                <a:xfrm>
                  <a:off x="6634432" y="1950720"/>
                  <a:ext cx="507566" cy="507566"/>
                </a:xfrm>
                <a:prstGeom prst="donut">
                  <a:avLst>
                    <a:gd name="adj" fmla="val 7082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ドーナツ 113"/>
                <p:cNvSpPr/>
                <p:nvPr/>
              </p:nvSpPr>
              <p:spPr bwMode="auto">
                <a:xfrm>
                  <a:off x="6697450" y="2013738"/>
                  <a:ext cx="381530" cy="381530"/>
                </a:xfrm>
                <a:prstGeom prst="donut">
                  <a:avLst>
                    <a:gd name="adj" fmla="val 885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ドーナツ 114"/>
                <p:cNvSpPr/>
                <p:nvPr/>
              </p:nvSpPr>
              <p:spPr bwMode="auto">
                <a:xfrm>
                  <a:off x="6753330" y="2069618"/>
                  <a:ext cx="269770" cy="269770"/>
                </a:xfrm>
                <a:prstGeom prst="donut">
                  <a:avLst>
                    <a:gd name="adj" fmla="val 12513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" name="片側の 2 つの角を丸めた四角形 75"/>
              <p:cNvSpPr/>
              <p:nvPr/>
            </p:nvSpPr>
            <p:spPr bwMode="auto">
              <a:xfrm>
                <a:off x="6829275" y="3217971"/>
                <a:ext cx="513865" cy="468020"/>
              </a:xfrm>
              <a:prstGeom prst="round2SameRect">
                <a:avLst>
                  <a:gd name="adj1" fmla="val 12020"/>
                  <a:gd name="adj2" fmla="val 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/>
              <p:cNvGrpSpPr/>
              <p:nvPr/>
            </p:nvGrpSpPr>
            <p:grpSpPr>
              <a:xfrm>
                <a:off x="6899993" y="3294227"/>
                <a:ext cx="315035" cy="251287"/>
                <a:chOff x="7518285" y="3296769"/>
                <a:chExt cx="389126" cy="310386"/>
              </a:xfrm>
            </p:grpSpPr>
            <p:sp>
              <p:nvSpPr>
                <p:cNvPr id="107" name="アーチ 106"/>
                <p:cNvSpPr/>
                <p:nvPr/>
              </p:nvSpPr>
              <p:spPr bwMode="auto">
                <a:xfrm>
                  <a:off x="751828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アーチ 107"/>
                <p:cNvSpPr/>
                <p:nvPr/>
              </p:nvSpPr>
              <p:spPr bwMode="auto">
                <a:xfrm>
                  <a:off x="7724025" y="3296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アーチ 108"/>
                <p:cNvSpPr/>
                <p:nvPr/>
              </p:nvSpPr>
              <p:spPr bwMode="auto">
                <a:xfrm>
                  <a:off x="751828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アーチ 109"/>
                <p:cNvSpPr/>
                <p:nvPr/>
              </p:nvSpPr>
              <p:spPr bwMode="auto">
                <a:xfrm>
                  <a:off x="7724025" y="3423769"/>
                  <a:ext cx="183386" cy="183386"/>
                </a:xfrm>
                <a:prstGeom prst="blockArc">
                  <a:avLst>
                    <a:gd name="adj1" fmla="val 12959250"/>
                    <a:gd name="adj2" fmla="val 19702405"/>
                    <a:gd name="adj3" fmla="val 21561"/>
                  </a:avLst>
                </a:pr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片側の 2 つの角を丸めた四角形 77"/>
              <p:cNvSpPr/>
              <p:nvPr/>
            </p:nvSpPr>
            <p:spPr bwMode="auto">
              <a:xfrm>
                <a:off x="6779308" y="3572403"/>
                <a:ext cx="333932" cy="127517"/>
              </a:xfrm>
              <a:prstGeom prst="round2Same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片側の 2 つの角を丸めた四角形 78"/>
              <p:cNvSpPr/>
              <p:nvPr/>
            </p:nvSpPr>
            <p:spPr bwMode="auto">
              <a:xfrm>
                <a:off x="6808518" y="3572403"/>
                <a:ext cx="275512" cy="127517"/>
              </a:xfrm>
              <a:prstGeom prst="round2Same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6298275" y="3649642"/>
                <a:ext cx="1044866" cy="222620"/>
                <a:chOff x="6258145" y="3753822"/>
                <a:chExt cx="1125125" cy="222620"/>
              </a:xfrm>
            </p:grpSpPr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6303150" y="3835102"/>
                  <a:ext cx="103511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6258145" y="3916382"/>
                  <a:ext cx="112512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 bwMode="auto">
                <a:xfrm>
                  <a:off x="6348155" y="3753822"/>
                  <a:ext cx="945105" cy="6006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/>
              <p:cNvGrpSpPr/>
              <p:nvPr/>
            </p:nvGrpSpPr>
            <p:grpSpPr>
              <a:xfrm>
                <a:off x="6501910" y="3775431"/>
                <a:ext cx="624675" cy="260180"/>
                <a:chOff x="7693291" y="3459835"/>
                <a:chExt cx="637963" cy="37382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grpSp>
              <p:nvGrpSpPr>
                <p:cNvPr id="82" name="グループ化 81"/>
                <p:cNvGrpSpPr/>
                <p:nvPr/>
              </p:nvGrpSpPr>
              <p:grpSpPr>
                <a:xfrm rot="5400000">
                  <a:off x="7769482" y="33836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94" name="グループ化 93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100" name="ドーナツ 99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" name="ドーナツ 100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" name="ドーナツ 101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" name="ドーナツ 102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" name="グループ化 94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6" name="ドーナツ 9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ドーナツ 9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ドーナツ 9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ドーナツ 9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3" name="グループ化 82"/>
                <p:cNvGrpSpPr/>
                <p:nvPr/>
              </p:nvGrpSpPr>
              <p:grpSpPr>
                <a:xfrm rot="5400000">
                  <a:off x="7944742" y="3447144"/>
                  <a:ext cx="310321" cy="462703"/>
                  <a:chOff x="7769482" y="3411772"/>
                  <a:chExt cx="422081" cy="434575"/>
                </a:xfrm>
                <a:grpFill/>
              </p:grpSpPr>
              <p:grpSp>
                <p:nvGrpSpPr>
                  <p:cNvPr id="84" name="グループ化 83"/>
                  <p:cNvGrpSpPr/>
                  <p:nvPr/>
                </p:nvGrpSpPr>
                <p:grpSpPr>
                  <a:xfrm>
                    <a:off x="776948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90" name="ドーナツ 89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" name="ドーナツ 90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2" name="ドーナツ 91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ドーナツ 92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5" name="グループ化 84"/>
                  <p:cNvGrpSpPr/>
                  <p:nvPr/>
                </p:nvGrpSpPr>
                <p:grpSpPr>
                  <a:xfrm>
                    <a:off x="7881242" y="3411772"/>
                    <a:ext cx="310321" cy="434575"/>
                    <a:chOff x="6573180" y="1889468"/>
                    <a:chExt cx="630070" cy="630070"/>
                  </a:xfrm>
                  <a:grpFill/>
                </p:grpSpPr>
                <p:sp>
                  <p:nvSpPr>
                    <p:cNvPr id="86" name="ドーナツ 85"/>
                    <p:cNvSpPr/>
                    <p:nvPr/>
                  </p:nvSpPr>
                  <p:spPr bwMode="auto">
                    <a:xfrm>
                      <a:off x="6573180" y="1889468"/>
                      <a:ext cx="630070" cy="630070"/>
                    </a:xfrm>
                    <a:prstGeom prst="donut">
                      <a:avLst>
                        <a:gd name="adj" fmla="val 5584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" name="ドーナツ 86"/>
                    <p:cNvSpPr/>
                    <p:nvPr/>
                  </p:nvSpPr>
                  <p:spPr bwMode="auto">
                    <a:xfrm>
                      <a:off x="6634432" y="1950720"/>
                      <a:ext cx="507566" cy="507566"/>
                    </a:xfrm>
                    <a:prstGeom prst="donut">
                      <a:avLst>
                        <a:gd name="adj" fmla="val 7082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ドーナツ 87"/>
                    <p:cNvSpPr/>
                    <p:nvPr/>
                  </p:nvSpPr>
                  <p:spPr bwMode="auto">
                    <a:xfrm>
                      <a:off x="6697450" y="2013738"/>
                      <a:ext cx="381530" cy="381530"/>
                    </a:xfrm>
                    <a:prstGeom prst="donut">
                      <a:avLst>
                        <a:gd name="adj" fmla="val 885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" name="ドーナツ 88"/>
                    <p:cNvSpPr/>
                    <p:nvPr/>
                  </p:nvSpPr>
                  <p:spPr bwMode="auto">
                    <a:xfrm>
                      <a:off x="6753330" y="2069618"/>
                      <a:ext cx="269770" cy="269770"/>
                    </a:xfrm>
                    <a:prstGeom prst="donut">
                      <a:avLst>
                        <a:gd name="adj" fmla="val 12513"/>
                      </a:avLst>
                    </a:prstGeom>
                    <a:grpFill/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19354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pop560_電気資材置場</dc:title>
  <dc:subject>pop560_電気資材置場</dc:subject>
  <dc:creator>http://www.digipot.net</dc:creator>
  <cp:lastModifiedBy/>
  <cp:revision>1</cp:revision>
  <dcterms:created xsi:type="dcterms:W3CDTF">2014-09-28T09:38:07Z</dcterms:created>
  <dcterms:modified xsi:type="dcterms:W3CDTF">2015-05-28T05:46:24Z</dcterms:modified>
  <cp:version>1</cp:version>
</cp:coreProperties>
</file>