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8" r:id="rId2"/>
    <p:sldId id="276" r:id="rId3"/>
    <p:sldId id="273" r:id="rId4"/>
    <p:sldId id="278" r:id="rId5"/>
    <p:sldId id="267" r:id="rId6"/>
    <p:sldId id="279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6600"/>
    <a:srgbClr val="FF6600"/>
    <a:srgbClr val="CC9900"/>
    <a:srgbClr val="663300"/>
    <a:srgbClr val="003300"/>
    <a:srgbClr val="996633"/>
    <a:srgbClr val="FFCC66"/>
    <a:srgbClr val="FF3399"/>
    <a:srgbClr val="FFCCCC"/>
    <a:srgbClr val="8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33" d="100"/>
          <a:sy n="33" d="100"/>
        </p:scale>
        <p:origin x="-744" y="-269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233645" y="0"/>
            <a:ext cx="5724644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8000" dirty="0" smtClean="0"/>
              <a:t>電気資材</a:t>
            </a:r>
            <a:endParaRPr lang="en-US" altLang="ja-JP" sz="18000" dirty="0"/>
          </a:p>
          <a:p>
            <a:r>
              <a:rPr lang="ja-JP" altLang="en-US" sz="18000" dirty="0" smtClean="0"/>
              <a:t>置場</a:t>
            </a:r>
            <a:endParaRPr lang="ja-JP" altLang="en-US" sz="18000" dirty="0"/>
          </a:p>
        </p:txBody>
      </p:sp>
    </p:spTree>
    <p:extLst>
      <p:ext uri="{BB962C8B-B14F-4D97-AF65-F5344CB8AC3E}">
        <p14:creationId xmlns:p14="http://schemas.microsoft.com/office/powerpoint/2010/main" val="5436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323655" y="0"/>
            <a:ext cx="5724644" cy="9906000"/>
          </a:xfrm>
          <a:prstGeom prst="rect">
            <a:avLst/>
          </a:prstGeom>
          <a:noFill/>
        </p:spPr>
        <p:txBody>
          <a:bodyPr vert="eaVert" wrap="square" rtlCol="0" anchor="b">
            <a:spAutoFit/>
          </a:bodyPr>
          <a:lstStyle>
            <a:defPPr>
              <a:defRPr lang="ja-JP"/>
            </a:defPPr>
            <a:lvl1pPr algn="ctr">
              <a:defRPr sz="18000" b="1" spc="50">
                <a:ln w="11430"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電気資材</a:t>
            </a:r>
            <a:endParaRPr lang="en-US" altLang="ja-JP" dirty="0" smtClean="0"/>
          </a:p>
          <a:p>
            <a:r>
              <a:rPr lang="ja-JP" altLang="en-US" dirty="0" smtClean="0"/>
              <a:t>置場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74382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4" name="グループ化 63"/>
          <p:cNvGrpSpPr/>
          <p:nvPr/>
        </p:nvGrpSpPr>
        <p:grpSpPr>
          <a:xfrm>
            <a:off x="874367" y="2353362"/>
            <a:ext cx="5119918" cy="5119918"/>
            <a:chOff x="7923330" y="2787288"/>
            <a:chExt cx="1562519" cy="1562519"/>
          </a:xfrm>
        </p:grpSpPr>
        <p:grpSp>
          <p:nvGrpSpPr>
            <p:cNvPr id="65" name="グループ化 64"/>
            <p:cNvGrpSpPr/>
            <p:nvPr/>
          </p:nvGrpSpPr>
          <p:grpSpPr>
            <a:xfrm>
              <a:off x="7923330" y="2787288"/>
              <a:ext cx="1562519" cy="1562519"/>
              <a:chOff x="2308268" y="2787288"/>
              <a:chExt cx="1562519" cy="1562519"/>
            </a:xfrm>
          </p:grpSpPr>
          <p:sp>
            <p:nvSpPr>
              <p:cNvPr id="117" name="ドーナツ 116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18" name="ドーナツ 117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6" name="グループ化 65"/>
            <p:cNvGrpSpPr/>
            <p:nvPr/>
          </p:nvGrpSpPr>
          <p:grpSpPr>
            <a:xfrm>
              <a:off x="8068108" y="3130275"/>
              <a:ext cx="1154126" cy="905336"/>
              <a:chOff x="6189015" y="3130275"/>
              <a:chExt cx="1154126" cy="905336"/>
            </a:xfrm>
          </p:grpSpPr>
          <p:sp>
            <p:nvSpPr>
              <p:cNvPr id="67" name="正方形/長方形 66"/>
              <p:cNvSpPr/>
              <p:nvPr/>
            </p:nvSpPr>
            <p:spPr bwMode="auto">
              <a:xfrm>
                <a:off x="6576836" y="3130275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8" name="正方形/長方形 67"/>
              <p:cNvSpPr/>
              <p:nvPr/>
            </p:nvSpPr>
            <p:spPr bwMode="auto">
              <a:xfrm>
                <a:off x="6642876" y="3180652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" name="正方形/長方形 68"/>
              <p:cNvSpPr/>
              <p:nvPr/>
            </p:nvSpPr>
            <p:spPr bwMode="auto">
              <a:xfrm>
                <a:off x="6713996" y="3232814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0" name="グループ化 69"/>
              <p:cNvGrpSpPr/>
              <p:nvPr/>
            </p:nvGrpSpPr>
            <p:grpSpPr>
              <a:xfrm>
                <a:off x="6518891" y="3337560"/>
                <a:ext cx="374640" cy="374640"/>
                <a:chOff x="6532398" y="1848686"/>
                <a:chExt cx="711634" cy="711634"/>
              </a:xfrm>
            </p:grpSpPr>
            <p:sp>
              <p:nvSpPr>
                <p:cNvPr id="112" name="円/楕円 111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ドーナツ 112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ドーナツ 113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ドーナツ 114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ドーナツ 115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1" name="グループ化 70"/>
              <p:cNvGrpSpPr/>
              <p:nvPr/>
            </p:nvGrpSpPr>
            <p:grpSpPr>
              <a:xfrm>
                <a:off x="6189015" y="3279464"/>
                <a:ext cx="490832" cy="490832"/>
                <a:chOff x="6532398" y="1848686"/>
                <a:chExt cx="711634" cy="711634"/>
              </a:xfrm>
            </p:grpSpPr>
            <p:sp>
              <p:nvSpPr>
                <p:cNvPr id="107" name="円/楕円 106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ドーナツ 107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ドーナツ 108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ドーナツ 109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ドーナツ 110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2" name="片側の 2 つの角を丸めた四角形 71"/>
              <p:cNvSpPr/>
              <p:nvPr/>
            </p:nvSpPr>
            <p:spPr bwMode="auto">
              <a:xfrm>
                <a:off x="6829275" y="3217971"/>
                <a:ext cx="513865" cy="468020"/>
              </a:xfrm>
              <a:prstGeom prst="round2SameRect">
                <a:avLst>
                  <a:gd name="adj1" fmla="val 12020"/>
                  <a:gd name="adj2" fmla="val 0"/>
                </a:avLst>
              </a:pr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3" name="グループ化 72"/>
              <p:cNvGrpSpPr/>
              <p:nvPr/>
            </p:nvGrpSpPr>
            <p:grpSpPr>
              <a:xfrm>
                <a:off x="6899993" y="3294227"/>
                <a:ext cx="315035" cy="251287"/>
                <a:chOff x="7518285" y="3296769"/>
                <a:chExt cx="389126" cy="310386"/>
              </a:xfrm>
            </p:grpSpPr>
            <p:sp>
              <p:nvSpPr>
                <p:cNvPr id="103" name="アーチ 102"/>
                <p:cNvSpPr/>
                <p:nvPr/>
              </p:nvSpPr>
              <p:spPr bwMode="auto">
                <a:xfrm>
                  <a:off x="751828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アーチ 103"/>
                <p:cNvSpPr/>
                <p:nvPr/>
              </p:nvSpPr>
              <p:spPr bwMode="auto">
                <a:xfrm>
                  <a:off x="772402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アーチ 104"/>
                <p:cNvSpPr/>
                <p:nvPr/>
              </p:nvSpPr>
              <p:spPr bwMode="auto">
                <a:xfrm>
                  <a:off x="751828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アーチ 105"/>
                <p:cNvSpPr/>
                <p:nvPr/>
              </p:nvSpPr>
              <p:spPr bwMode="auto">
                <a:xfrm>
                  <a:off x="772402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4" name="片側の 2 つの角を丸めた四角形 73"/>
              <p:cNvSpPr/>
              <p:nvPr/>
            </p:nvSpPr>
            <p:spPr bwMode="auto">
              <a:xfrm>
                <a:off x="6779308" y="3572403"/>
                <a:ext cx="333932" cy="127517"/>
              </a:xfrm>
              <a:prstGeom prst="round2Same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" name="片側の 2 つの角を丸めた四角形 74"/>
              <p:cNvSpPr/>
              <p:nvPr/>
            </p:nvSpPr>
            <p:spPr bwMode="auto">
              <a:xfrm>
                <a:off x="6808518" y="3572403"/>
                <a:ext cx="275512" cy="127517"/>
              </a:xfrm>
              <a:prstGeom prst="round2SameRect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6" name="グループ化 75"/>
              <p:cNvGrpSpPr/>
              <p:nvPr/>
            </p:nvGrpSpPr>
            <p:grpSpPr>
              <a:xfrm>
                <a:off x="6298275" y="3649642"/>
                <a:ext cx="1044866" cy="222620"/>
                <a:chOff x="6258145" y="3753822"/>
                <a:chExt cx="1125125" cy="222620"/>
              </a:xfrm>
            </p:grpSpPr>
            <p:sp>
              <p:nvSpPr>
                <p:cNvPr id="100" name="正方形/長方形 99"/>
                <p:cNvSpPr/>
                <p:nvPr/>
              </p:nvSpPr>
              <p:spPr bwMode="auto">
                <a:xfrm>
                  <a:off x="6303150" y="3835102"/>
                  <a:ext cx="103511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1" name="正方形/長方形 100"/>
                <p:cNvSpPr/>
                <p:nvPr/>
              </p:nvSpPr>
              <p:spPr bwMode="auto">
                <a:xfrm>
                  <a:off x="6258145" y="3916382"/>
                  <a:ext cx="112512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" name="正方形/長方形 101"/>
                <p:cNvSpPr/>
                <p:nvPr/>
              </p:nvSpPr>
              <p:spPr bwMode="auto">
                <a:xfrm>
                  <a:off x="6348155" y="3753822"/>
                  <a:ext cx="94510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7" name="グループ化 76"/>
              <p:cNvGrpSpPr/>
              <p:nvPr/>
            </p:nvGrpSpPr>
            <p:grpSpPr>
              <a:xfrm>
                <a:off x="6501910" y="3775431"/>
                <a:ext cx="624675" cy="260180"/>
                <a:chOff x="7693291" y="3459835"/>
                <a:chExt cx="637963" cy="373821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78" name="グループ化 77"/>
                <p:cNvGrpSpPr/>
                <p:nvPr/>
              </p:nvGrpSpPr>
              <p:grpSpPr>
                <a:xfrm rot="5400000">
                  <a:off x="7769482" y="33836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90" name="グループ化 89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6" name="ドーナツ 95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7" name="ドーナツ 96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8" name="ドーナツ 97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9" name="ドーナツ 98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1" name="グループ化 90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2" name="ドーナツ 91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3" name="ドーナツ 92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4" name="ドーナツ 93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5" name="ドーナツ 94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79" name="グループ化 78"/>
                <p:cNvGrpSpPr/>
                <p:nvPr/>
              </p:nvGrpSpPr>
              <p:grpSpPr>
                <a:xfrm rot="5400000">
                  <a:off x="7944742" y="34471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80" name="グループ化 79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6" name="ドーナツ 85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7" name="ドーナツ 86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8" name="ドーナツ 87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9" name="ドーナツ 88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81" name="グループ化 80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2" name="ドーナツ 81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3" name="ドーナツ 82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4" name="ドーナツ 83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5" name="ドーナツ 84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1423209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テキスト ボックス 50"/>
          <p:cNvSpPr txBox="1"/>
          <p:nvPr/>
        </p:nvSpPr>
        <p:spPr>
          <a:xfrm>
            <a:off x="0" y="5288165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電気資材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dirty="0" smtClean="0"/>
              <a:t>置場</a:t>
            </a:r>
            <a:endParaRPr lang="ja-JP" altLang="en-US" dirty="0"/>
          </a:p>
        </p:txBody>
      </p:sp>
      <p:grpSp>
        <p:nvGrpSpPr>
          <p:cNvPr id="66" name="グループ化 65"/>
          <p:cNvGrpSpPr/>
          <p:nvPr/>
        </p:nvGrpSpPr>
        <p:grpSpPr>
          <a:xfrm>
            <a:off x="1336532" y="942578"/>
            <a:ext cx="4195588" cy="4195588"/>
            <a:chOff x="7923330" y="2787288"/>
            <a:chExt cx="1562519" cy="1562519"/>
          </a:xfrm>
        </p:grpSpPr>
        <p:grpSp>
          <p:nvGrpSpPr>
            <p:cNvPr id="67" name="グループ化 66"/>
            <p:cNvGrpSpPr/>
            <p:nvPr/>
          </p:nvGrpSpPr>
          <p:grpSpPr>
            <a:xfrm>
              <a:off x="7923330" y="2787288"/>
              <a:ext cx="1562519" cy="1562519"/>
              <a:chOff x="2308268" y="2787288"/>
              <a:chExt cx="1562519" cy="1562519"/>
            </a:xfrm>
          </p:grpSpPr>
          <p:sp>
            <p:nvSpPr>
              <p:cNvPr id="119" name="ドーナツ 118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0" name="ドーナツ 119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68" name="グループ化 67"/>
            <p:cNvGrpSpPr/>
            <p:nvPr/>
          </p:nvGrpSpPr>
          <p:grpSpPr>
            <a:xfrm>
              <a:off x="8068108" y="3130275"/>
              <a:ext cx="1154126" cy="905336"/>
              <a:chOff x="6189015" y="3130275"/>
              <a:chExt cx="1154126" cy="905336"/>
            </a:xfrm>
          </p:grpSpPr>
          <p:sp>
            <p:nvSpPr>
              <p:cNvPr id="69" name="正方形/長方形 68"/>
              <p:cNvSpPr/>
              <p:nvPr/>
            </p:nvSpPr>
            <p:spPr bwMode="auto">
              <a:xfrm>
                <a:off x="6576836" y="3130275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0" name="正方形/長方形 69"/>
              <p:cNvSpPr/>
              <p:nvPr/>
            </p:nvSpPr>
            <p:spPr bwMode="auto">
              <a:xfrm>
                <a:off x="6642876" y="3180652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1" name="正方形/長方形 70"/>
              <p:cNvSpPr/>
              <p:nvPr/>
            </p:nvSpPr>
            <p:spPr bwMode="auto">
              <a:xfrm>
                <a:off x="6713996" y="3232814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2" name="グループ化 71"/>
              <p:cNvGrpSpPr/>
              <p:nvPr/>
            </p:nvGrpSpPr>
            <p:grpSpPr>
              <a:xfrm>
                <a:off x="6518891" y="3337560"/>
                <a:ext cx="374640" cy="374640"/>
                <a:chOff x="6532398" y="1848686"/>
                <a:chExt cx="711634" cy="711634"/>
              </a:xfrm>
            </p:grpSpPr>
            <p:sp>
              <p:nvSpPr>
                <p:cNvPr id="114" name="円/楕円 113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ドーナツ 114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6" name="ドーナツ 115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ドーナツ 116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ドーナツ 117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3" name="グループ化 72"/>
              <p:cNvGrpSpPr/>
              <p:nvPr/>
            </p:nvGrpSpPr>
            <p:grpSpPr>
              <a:xfrm>
                <a:off x="6189015" y="3279464"/>
                <a:ext cx="490832" cy="490832"/>
                <a:chOff x="6532398" y="1848686"/>
                <a:chExt cx="711634" cy="711634"/>
              </a:xfrm>
            </p:grpSpPr>
            <p:sp>
              <p:nvSpPr>
                <p:cNvPr id="109" name="円/楕円 108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ドーナツ 109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" name="ドーナツ 110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ドーナツ 111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ドーナツ 112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4" name="片側の 2 つの角を丸めた四角形 73"/>
              <p:cNvSpPr/>
              <p:nvPr/>
            </p:nvSpPr>
            <p:spPr bwMode="auto">
              <a:xfrm>
                <a:off x="6829275" y="3217971"/>
                <a:ext cx="513865" cy="468020"/>
              </a:xfrm>
              <a:prstGeom prst="round2SameRect">
                <a:avLst>
                  <a:gd name="adj1" fmla="val 12020"/>
                  <a:gd name="adj2" fmla="val 0"/>
                </a:avLst>
              </a:pr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5" name="グループ化 74"/>
              <p:cNvGrpSpPr/>
              <p:nvPr/>
            </p:nvGrpSpPr>
            <p:grpSpPr>
              <a:xfrm>
                <a:off x="6899993" y="3294227"/>
                <a:ext cx="315035" cy="251287"/>
                <a:chOff x="7518285" y="3296769"/>
                <a:chExt cx="389126" cy="310386"/>
              </a:xfrm>
            </p:grpSpPr>
            <p:sp>
              <p:nvSpPr>
                <p:cNvPr id="105" name="アーチ 104"/>
                <p:cNvSpPr/>
                <p:nvPr/>
              </p:nvSpPr>
              <p:spPr bwMode="auto">
                <a:xfrm>
                  <a:off x="751828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アーチ 105"/>
                <p:cNvSpPr/>
                <p:nvPr/>
              </p:nvSpPr>
              <p:spPr bwMode="auto">
                <a:xfrm>
                  <a:off x="772402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7" name="アーチ 106"/>
                <p:cNvSpPr/>
                <p:nvPr/>
              </p:nvSpPr>
              <p:spPr bwMode="auto">
                <a:xfrm>
                  <a:off x="751828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アーチ 107"/>
                <p:cNvSpPr/>
                <p:nvPr/>
              </p:nvSpPr>
              <p:spPr bwMode="auto">
                <a:xfrm>
                  <a:off x="772402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6" name="片側の 2 つの角を丸めた四角形 75"/>
              <p:cNvSpPr/>
              <p:nvPr/>
            </p:nvSpPr>
            <p:spPr bwMode="auto">
              <a:xfrm>
                <a:off x="6779308" y="3572403"/>
                <a:ext cx="333932" cy="127517"/>
              </a:xfrm>
              <a:prstGeom prst="round2Same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" name="片側の 2 つの角を丸めた四角形 76"/>
              <p:cNvSpPr/>
              <p:nvPr/>
            </p:nvSpPr>
            <p:spPr bwMode="auto">
              <a:xfrm>
                <a:off x="6808518" y="3572403"/>
                <a:ext cx="275512" cy="127517"/>
              </a:xfrm>
              <a:prstGeom prst="round2SameRect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8" name="グループ化 77"/>
              <p:cNvGrpSpPr/>
              <p:nvPr/>
            </p:nvGrpSpPr>
            <p:grpSpPr>
              <a:xfrm>
                <a:off x="6298275" y="3649642"/>
                <a:ext cx="1044866" cy="222620"/>
                <a:chOff x="6258145" y="3753822"/>
                <a:chExt cx="1125125" cy="222620"/>
              </a:xfrm>
            </p:grpSpPr>
            <p:sp>
              <p:nvSpPr>
                <p:cNvPr id="102" name="正方形/長方形 101"/>
                <p:cNvSpPr/>
                <p:nvPr/>
              </p:nvSpPr>
              <p:spPr bwMode="auto">
                <a:xfrm>
                  <a:off x="6303150" y="3835102"/>
                  <a:ext cx="103511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3" name="正方形/長方形 102"/>
                <p:cNvSpPr/>
                <p:nvPr/>
              </p:nvSpPr>
              <p:spPr bwMode="auto">
                <a:xfrm>
                  <a:off x="6258145" y="3916382"/>
                  <a:ext cx="112512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正方形/長方形 103"/>
                <p:cNvSpPr/>
                <p:nvPr/>
              </p:nvSpPr>
              <p:spPr bwMode="auto">
                <a:xfrm>
                  <a:off x="6348155" y="3753822"/>
                  <a:ext cx="94510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9" name="グループ化 78"/>
              <p:cNvGrpSpPr/>
              <p:nvPr/>
            </p:nvGrpSpPr>
            <p:grpSpPr>
              <a:xfrm>
                <a:off x="6501910" y="3775431"/>
                <a:ext cx="624675" cy="260180"/>
                <a:chOff x="7693291" y="3459835"/>
                <a:chExt cx="637963" cy="373821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80" name="グループ化 79"/>
                <p:cNvGrpSpPr/>
                <p:nvPr/>
              </p:nvGrpSpPr>
              <p:grpSpPr>
                <a:xfrm rot="5400000">
                  <a:off x="7769482" y="33836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92" name="グループ化 91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8" name="ドーナツ 97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9" name="ドーナツ 98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" name="ドーナツ 99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1" name="ドーナツ 100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3" name="グループ化 92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4" name="ドーナツ 93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5" name="ドーナツ 94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6" name="ドーナツ 95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7" name="ドーナツ 96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81" name="グループ化 80"/>
                <p:cNvGrpSpPr/>
                <p:nvPr/>
              </p:nvGrpSpPr>
              <p:grpSpPr>
                <a:xfrm rot="5400000">
                  <a:off x="7944742" y="34471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82" name="グループ化 81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8" name="ドーナツ 87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9" name="ドーナツ 88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0" name="ドーナツ 89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ドーナツ 90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83" name="グループ化 82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4" name="ドーナツ 83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5" name="ドーナツ 84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6" name="ドーナツ 85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7" name="ドーナツ 86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26364925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5833492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電気資材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dirty="0" smtClean="0"/>
              <a:t>置場</a:t>
            </a:r>
            <a:endParaRPr lang="ja-JP" altLang="en-US" dirty="0"/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-46259" y="535967"/>
            <a:ext cx="6904259" cy="175432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関係者以外</a:t>
            </a:r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は</a:t>
            </a:r>
            <a:endParaRPr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立ち入らないで</a:t>
            </a:r>
            <a:endParaRPr lang="en-US" altLang="ja-JP" sz="5400" b="1" spc="50" dirty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68" name="グループ化 67"/>
          <p:cNvGrpSpPr/>
          <p:nvPr/>
        </p:nvGrpSpPr>
        <p:grpSpPr>
          <a:xfrm>
            <a:off x="1656572" y="2290293"/>
            <a:ext cx="3555508" cy="3555508"/>
            <a:chOff x="7923330" y="2787288"/>
            <a:chExt cx="1562519" cy="1562519"/>
          </a:xfrm>
        </p:grpSpPr>
        <p:grpSp>
          <p:nvGrpSpPr>
            <p:cNvPr id="69" name="グループ化 68"/>
            <p:cNvGrpSpPr/>
            <p:nvPr/>
          </p:nvGrpSpPr>
          <p:grpSpPr>
            <a:xfrm>
              <a:off x="7923330" y="2787288"/>
              <a:ext cx="1562519" cy="1562519"/>
              <a:chOff x="2308268" y="2787288"/>
              <a:chExt cx="1562519" cy="1562519"/>
            </a:xfrm>
          </p:grpSpPr>
          <p:sp>
            <p:nvSpPr>
              <p:cNvPr id="121" name="ドーナツ 120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" name="ドーナツ 121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70" name="グループ化 69"/>
            <p:cNvGrpSpPr/>
            <p:nvPr/>
          </p:nvGrpSpPr>
          <p:grpSpPr>
            <a:xfrm>
              <a:off x="8068108" y="3130275"/>
              <a:ext cx="1154126" cy="905336"/>
              <a:chOff x="6189015" y="3130275"/>
              <a:chExt cx="1154126" cy="905336"/>
            </a:xfrm>
          </p:grpSpPr>
          <p:sp>
            <p:nvSpPr>
              <p:cNvPr id="71" name="正方形/長方形 70"/>
              <p:cNvSpPr/>
              <p:nvPr/>
            </p:nvSpPr>
            <p:spPr bwMode="auto">
              <a:xfrm>
                <a:off x="6576836" y="3130275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正方形/長方形 71"/>
              <p:cNvSpPr/>
              <p:nvPr/>
            </p:nvSpPr>
            <p:spPr bwMode="auto">
              <a:xfrm>
                <a:off x="6642876" y="3180652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正方形/長方形 72"/>
              <p:cNvSpPr/>
              <p:nvPr/>
            </p:nvSpPr>
            <p:spPr bwMode="auto">
              <a:xfrm>
                <a:off x="6713996" y="3232814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4" name="グループ化 73"/>
              <p:cNvGrpSpPr/>
              <p:nvPr/>
            </p:nvGrpSpPr>
            <p:grpSpPr>
              <a:xfrm>
                <a:off x="6518891" y="3337560"/>
                <a:ext cx="374640" cy="374640"/>
                <a:chOff x="6532398" y="1848686"/>
                <a:chExt cx="711634" cy="711634"/>
              </a:xfrm>
            </p:grpSpPr>
            <p:sp>
              <p:nvSpPr>
                <p:cNvPr id="116" name="円/楕円 115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ドーナツ 116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ドーナツ 117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ドーナツ 118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" name="ドーナツ 119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5" name="グループ化 74"/>
              <p:cNvGrpSpPr/>
              <p:nvPr/>
            </p:nvGrpSpPr>
            <p:grpSpPr>
              <a:xfrm>
                <a:off x="6189015" y="3279464"/>
                <a:ext cx="490832" cy="490832"/>
                <a:chOff x="6532398" y="1848686"/>
                <a:chExt cx="711634" cy="711634"/>
              </a:xfrm>
            </p:grpSpPr>
            <p:sp>
              <p:nvSpPr>
                <p:cNvPr id="111" name="円/楕円 110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ドーナツ 111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ドーナツ 112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ドーナツ 113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ドーナツ 114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6" name="片側の 2 つの角を丸めた四角形 75"/>
              <p:cNvSpPr/>
              <p:nvPr/>
            </p:nvSpPr>
            <p:spPr bwMode="auto">
              <a:xfrm>
                <a:off x="6829275" y="3217971"/>
                <a:ext cx="513865" cy="468020"/>
              </a:xfrm>
              <a:prstGeom prst="round2SameRect">
                <a:avLst>
                  <a:gd name="adj1" fmla="val 12020"/>
                  <a:gd name="adj2" fmla="val 0"/>
                </a:avLst>
              </a:pr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7" name="グループ化 76"/>
              <p:cNvGrpSpPr/>
              <p:nvPr/>
            </p:nvGrpSpPr>
            <p:grpSpPr>
              <a:xfrm>
                <a:off x="6899993" y="3294227"/>
                <a:ext cx="315035" cy="251287"/>
                <a:chOff x="7518285" y="3296769"/>
                <a:chExt cx="389126" cy="310386"/>
              </a:xfrm>
            </p:grpSpPr>
            <p:sp>
              <p:nvSpPr>
                <p:cNvPr id="107" name="アーチ 106"/>
                <p:cNvSpPr/>
                <p:nvPr/>
              </p:nvSpPr>
              <p:spPr bwMode="auto">
                <a:xfrm>
                  <a:off x="751828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アーチ 107"/>
                <p:cNvSpPr/>
                <p:nvPr/>
              </p:nvSpPr>
              <p:spPr bwMode="auto">
                <a:xfrm>
                  <a:off x="772402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アーチ 108"/>
                <p:cNvSpPr/>
                <p:nvPr/>
              </p:nvSpPr>
              <p:spPr bwMode="auto">
                <a:xfrm>
                  <a:off x="751828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アーチ 109"/>
                <p:cNvSpPr/>
                <p:nvPr/>
              </p:nvSpPr>
              <p:spPr bwMode="auto">
                <a:xfrm>
                  <a:off x="772402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8" name="片側の 2 つの角を丸めた四角形 77"/>
              <p:cNvSpPr/>
              <p:nvPr/>
            </p:nvSpPr>
            <p:spPr bwMode="auto">
              <a:xfrm>
                <a:off x="6779308" y="3572403"/>
                <a:ext cx="333932" cy="127517"/>
              </a:xfrm>
              <a:prstGeom prst="round2Same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片側の 2 つの角を丸めた四角形 78"/>
              <p:cNvSpPr/>
              <p:nvPr/>
            </p:nvSpPr>
            <p:spPr bwMode="auto">
              <a:xfrm>
                <a:off x="6808518" y="3572403"/>
                <a:ext cx="275512" cy="127517"/>
              </a:xfrm>
              <a:prstGeom prst="round2SameRect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0" name="グループ化 79"/>
              <p:cNvGrpSpPr/>
              <p:nvPr/>
            </p:nvGrpSpPr>
            <p:grpSpPr>
              <a:xfrm>
                <a:off x="6298275" y="3649642"/>
                <a:ext cx="1044866" cy="222620"/>
                <a:chOff x="6258145" y="3753822"/>
                <a:chExt cx="1125125" cy="222620"/>
              </a:xfrm>
            </p:grpSpPr>
            <p:sp>
              <p:nvSpPr>
                <p:cNvPr id="104" name="正方形/長方形 103"/>
                <p:cNvSpPr/>
                <p:nvPr/>
              </p:nvSpPr>
              <p:spPr bwMode="auto">
                <a:xfrm>
                  <a:off x="6303150" y="3835102"/>
                  <a:ext cx="103511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正方形/長方形 104"/>
                <p:cNvSpPr/>
                <p:nvPr/>
              </p:nvSpPr>
              <p:spPr bwMode="auto">
                <a:xfrm>
                  <a:off x="6258145" y="3916382"/>
                  <a:ext cx="112512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正方形/長方形 105"/>
                <p:cNvSpPr/>
                <p:nvPr/>
              </p:nvSpPr>
              <p:spPr bwMode="auto">
                <a:xfrm>
                  <a:off x="6348155" y="3753822"/>
                  <a:ext cx="94510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1" name="グループ化 80"/>
              <p:cNvGrpSpPr/>
              <p:nvPr/>
            </p:nvGrpSpPr>
            <p:grpSpPr>
              <a:xfrm>
                <a:off x="6501910" y="3775431"/>
                <a:ext cx="624675" cy="260180"/>
                <a:chOff x="7693291" y="3459835"/>
                <a:chExt cx="637963" cy="373821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82" name="グループ化 81"/>
                <p:cNvGrpSpPr/>
                <p:nvPr/>
              </p:nvGrpSpPr>
              <p:grpSpPr>
                <a:xfrm rot="5400000">
                  <a:off x="7769482" y="33836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94" name="グループ化 93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100" name="ドーナツ 99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1" name="ドーナツ 100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2" name="ドーナツ 101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3" name="ドーナツ 102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5" name="グループ化 94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6" name="ドーナツ 95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7" name="ドーナツ 96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8" name="ドーナツ 97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9" name="ドーナツ 98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83" name="グループ化 82"/>
                <p:cNvGrpSpPr/>
                <p:nvPr/>
              </p:nvGrpSpPr>
              <p:grpSpPr>
                <a:xfrm rot="5400000">
                  <a:off x="7944742" y="34471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84" name="グループ化 83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0" name="ドーナツ 89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ドーナツ 90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2" name="ドーナツ 91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3" name="ドーナツ 92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85" name="グループ化 84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6" name="ドーナツ 85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7" name="ドーナツ 86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8" name="ドーナツ 87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9" name="ドーナツ 88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4187840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/>
          <p:cNvSpPr txBox="1"/>
          <p:nvPr/>
        </p:nvSpPr>
        <p:spPr>
          <a:xfrm>
            <a:off x="0" y="5833492"/>
            <a:ext cx="6858000" cy="4093428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>
            <a:defPPr>
              <a:defRPr lang="ja-JP"/>
            </a:defPPr>
            <a:lvl1pPr algn="ctr">
              <a:defRPr sz="12500" b="1" spc="50">
                <a:ln w="38100">
                  <a:solidFill>
                    <a:schemeClr val="tx1"/>
                  </a:solidFill>
                </a:ln>
                <a:solidFill>
                  <a:srgbClr val="FFFF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dirty="0" smtClean="0"/>
              <a:t>電気資材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dirty="0" smtClean="0"/>
              <a:t>置場</a:t>
            </a:r>
            <a:endParaRPr lang="ja-JP" altLang="en-US" dirty="0"/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-46259" y="535967"/>
            <a:ext cx="6904259" cy="1754326"/>
          </a:xfrm>
          <a:prstGeom prst="rect">
            <a:avLst/>
          </a:prstGeom>
          <a:noFill/>
        </p:spPr>
        <p:txBody>
          <a:bodyPr wrap="square" rtlCol="0" anchor="b">
            <a:spAutoFit/>
          </a:bodyPr>
          <a:lstStyle/>
          <a:p>
            <a:pPr algn="ctr"/>
            <a:r>
              <a:rPr lang="ja-JP" altLang="en-US" sz="5400" b="1" spc="50" dirty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危険</a:t>
            </a:r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です</a:t>
            </a:r>
            <a:r>
              <a:rPr lang="en-US" altLang="ja-JP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</a:p>
          <a:p>
            <a:pPr algn="ctr"/>
            <a:r>
              <a:rPr lang="ja-JP" altLang="en-US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近寄らないで</a:t>
            </a:r>
            <a:r>
              <a:rPr lang="en-US" altLang="ja-JP" sz="5400" b="1" spc="50" dirty="0" smtClean="0">
                <a:ln w="11430"/>
                <a:solidFill>
                  <a:sysClr val="windowText" lastClr="000000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!</a:t>
            </a:r>
            <a:endParaRPr kumimoji="1" lang="en-US" altLang="ja-JP" sz="5400" b="1" spc="50" dirty="0" smtClean="0">
              <a:ln w="11430"/>
              <a:solidFill>
                <a:sysClr val="windowText" lastClr="000000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68" name="グループ化 67"/>
          <p:cNvGrpSpPr/>
          <p:nvPr/>
        </p:nvGrpSpPr>
        <p:grpSpPr>
          <a:xfrm>
            <a:off x="1656572" y="2290293"/>
            <a:ext cx="3555508" cy="3555508"/>
            <a:chOff x="7923330" y="2787288"/>
            <a:chExt cx="1562519" cy="1562519"/>
          </a:xfrm>
        </p:grpSpPr>
        <p:grpSp>
          <p:nvGrpSpPr>
            <p:cNvPr id="69" name="グループ化 68"/>
            <p:cNvGrpSpPr/>
            <p:nvPr/>
          </p:nvGrpSpPr>
          <p:grpSpPr>
            <a:xfrm>
              <a:off x="7923330" y="2787288"/>
              <a:ext cx="1562519" cy="1562519"/>
              <a:chOff x="2308268" y="2787288"/>
              <a:chExt cx="1562519" cy="1562519"/>
            </a:xfrm>
          </p:grpSpPr>
          <p:sp>
            <p:nvSpPr>
              <p:cNvPr id="121" name="ドーナツ 120"/>
              <p:cNvSpPr/>
              <p:nvPr/>
            </p:nvSpPr>
            <p:spPr>
              <a:xfrm>
                <a:off x="2308268" y="2787288"/>
                <a:ext cx="1562519" cy="1562519"/>
              </a:xfrm>
              <a:prstGeom prst="donut">
                <a:avLst>
                  <a:gd name="adj" fmla="val 2314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122" name="ドーナツ 121"/>
              <p:cNvSpPr/>
              <p:nvPr/>
            </p:nvSpPr>
            <p:spPr>
              <a:xfrm>
                <a:off x="2375225" y="2854245"/>
                <a:ext cx="1428604" cy="1428604"/>
              </a:xfrm>
              <a:prstGeom prst="donut">
                <a:avLst>
                  <a:gd name="adj" fmla="val 10527"/>
                </a:avLst>
              </a:prstGeom>
              <a:solidFill>
                <a:srgbClr val="FF0000"/>
              </a:solidFill>
              <a:ln w="2540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</p:grpSp>
        <p:grpSp>
          <p:nvGrpSpPr>
            <p:cNvPr id="70" name="グループ化 69"/>
            <p:cNvGrpSpPr/>
            <p:nvPr/>
          </p:nvGrpSpPr>
          <p:grpSpPr>
            <a:xfrm>
              <a:off x="8068108" y="3130275"/>
              <a:ext cx="1154126" cy="905336"/>
              <a:chOff x="6189015" y="3130275"/>
              <a:chExt cx="1154126" cy="905336"/>
            </a:xfrm>
          </p:grpSpPr>
          <p:sp>
            <p:nvSpPr>
              <p:cNvPr id="71" name="正方形/長方形 70"/>
              <p:cNvSpPr/>
              <p:nvPr/>
            </p:nvSpPr>
            <p:spPr bwMode="auto">
              <a:xfrm>
                <a:off x="6576836" y="3130275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" name="正方形/長方形 71"/>
              <p:cNvSpPr/>
              <p:nvPr/>
            </p:nvSpPr>
            <p:spPr bwMode="auto">
              <a:xfrm>
                <a:off x="6642876" y="3180652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正方形/長方形 72"/>
              <p:cNvSpPr/>
              <p:nvPr/>
            </p:nvSpPr>
            <p:spPr bwMode="auto">
              <a:xfrm>
                <a:off x="6713996" y="3232814"/>
                <a:ext cx="45719" cy="415239"/>
              </a:xfrm>
              <a:prstGeom prst="rect">
                <a:avLst/>
              </a:prstGeom>
              <a:solidFill>
                <a:schemeClr val="tx1">
                  <a:lumMod val="65000"/>
                  <a:lumOff val="35000"/>
                </a:schemeClr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4" name="グループ化 73"/>
              <p:cNvGrpSpPr/>
              <p:nvPr/>
            </p:nvGrpSpPr>
            <p:grpSpPr>
              <a:xfrm>
                <a:off x="6518891" y="3337560"/>
                <a:ext cx="374640" cy="374640"/>
                <a:chOff x="6532398" y="1848686"/>
                <a:chExt cx="711634" cy="711634"/>
              </a:xfrm>
            </p:grpSpPr>
            <p:sp>
              <p:nvSpPr>
                <p:cNvPr id="116" name="円/楕円 115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rgbClr val="CC660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ドーナツ 116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ドーナツ 117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ドーナツ 118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0" name="ドーナツ 119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75" name="グループ化 74"/>
              <p:cNvGrpSpPr/>
              <p:nvPr/>
            </p:nvGrpSpPr>
            <p:grpSpPr>
              <a:xfrm>
                <a:off x="6189015" y="3279464"/>
                <a:ext cx="490832" cy="490832"/>
                <a:chOff x="6532398" y="1848686"/>
                <a:chExt cx="711634" cy="711634"/>
              </a:xfrm>
            </p:grpSpPr>
            <p:sp>
              <p:nvSpPr>
                <p:cNvPr id="111" name="円/楕円 110"/>
                <p:cNvSpPr/>
                <p:nvPr/>
              </p:nvSpPr>
              <p:spPr bwMode="auto">
                <a:xfrm>
                  <a:off x="6532398" y="1848686"/>
                  <a:ext cx="711634" cy="711634"/>
                </a:xfrm>
                <a:prstGeom prst="ellipse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2" name="ドーナツ 111"/>
                <p:cNvSpPr/>
                <p:nvPr/>
              </p:nvSpPr>
              <p:spPr bwMode="auto">
                <a:xfrm>
                  <a:off x="6573180" y="1889468"/>
                  <a:ext cx="630070" cy="630070"/>
                </a:xfrm>
                <a:prstGeom prst="donut">
                  <a:avLst>
                    <a:gd name="adj" fmla="val 5584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" name="ドーナツ 112"/>
                <p:cNvSpPr/>
                <p:nvPr/>
              </p:nvSpPr>
              <p:spPr bwMode="auto">
                <a:xfrm>
                  <a:off x="6634432" y="1950720"/>
                  <a:ext cx="507566" cy="507566"/>
                </a:xfrm>
                <a:prstGeom prst="donut">
                  <a:avLst>
                    <a:gd name="adj" fmla="val 7082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4" name="ドーナツ 113"/>
                <p:cNvSpPr/>
                <p:nvPr/>
              </p:nvSpPr>
              <p:spPr bwMode="auto">
                <a:xfrm>
                  <a:off x="6697450" y="2013738"/>
                  <a:ext cx="381530" cy="381530"/>
                </a:xfrm>
                <a:prstGeom prst="donut">
                  <a:avLst>
                    <a:gd name="adj" fmla="val 885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5" name="ドーナツ 114"/>
                <p:cNvSpPr/>
                <p:nvPr/>
              </p:nvSpPr>
              <p:spPr bwMode="auto">
                <a:xfrm>
                  <a:off x="6753330" y="2069618"/>
                  <a:ext cx="269770" cy="269770"/>
                </a:xfrm>
                <a:prstGeom prst="donut">
                  <a:avLst>
                    <a:gd name="adj" fmla="val 12513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6" name="片側の 2 つの角を丸めた四角形 75"/>
              <p:cNvSpPr/>
              <p:nvPr/>
            </p:nvSpPr>
            <p:spPr bwMode="auto">
              <a:xfrm>
                <a:off x="6829275" y="3217971"/>
                <a:ext cx="513865" cy="468020"/>
              </a:xfrm>
              <a:prstGeom prst="round2SameRect">
                <a:avLst>
                  <a:gd name="adj1" fmla="val 12020"/>
                  <a:gd name="adj2" fmla="val 0"/>
                </a:avLst>
              </a:prstGeom>
              <a:solidFill>
                <a:srgbClr val="FF66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7" name="グループ化 76"/>
              <p:cNvGrpSpPr/>
              <p:nvPr/>
            </p:nvGrpSpPr>
            <p:grpSpPr>
              <a:xfrm>
                <a:off x="6899993" y="3294227"/>
                <a:ext cx="315035" cy="251287"/>
                <a:chOff x="7518285" y="3296769"/>
                <a:chExt cx="389126" cy="310386"/>
              </a:xfrm>
            </p:grpSpPr>
            <p:sp>
              <p:nvSpPr>
                <p:cNvPr id="107" name="アーチ 106"/>
                <p:cNvSpPr/>
                <p:nvPr/>
              </p:nvSpPr>
              <p:spPr bwMode="auto">
                <a:xfrm>
                  <a:off x="751828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8" name="アーチ 107"/>
                <p:cNvSpPr/>
                <p:nvPr/>
              </p:nvSpPr>
              <p:spPr bwMode="auto">
                <a:xfrm>
                  <a:off x="7724025" y="3296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9" name="アーチ 108"/>
                <p:cNvSpPr/>
                <p:nvPr/>
              </p:nvSpPr>
              <p:spPr bwMode="auto">
                <a:xfrm>
                  <a:off x="751828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0" name="アーチ 109"/>
                <p:cNvSpPr/>
                <p:nvPr/>
              </p:nvSpPr>
              <p:spPr bwMode="auto">
                <a:xfrm>
                  <a:off x="7724025" y="3423769"/>
                  <a:ext cx="183386" cy="183386"/>
                </a:xfrm>
                <a:prstGeom prst="blockArc">
                  <a:avLst>
                    <a:gd name="adj1" fmla="val 12959250"/>
                    <a:gd name="adj2" fmla="val 19702405"/>
                    <a:gd name="adj3" fmla="val 21561"/>
                  </a:avLst>
                </a:prstGeom>
                <a:solidFill>
                  <a:schemeClr val="bg1">
                    <a:lumMod val="9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8" name="片側の 2 つの角を丸めた四角形 77"/>
              <p:cNvSpPr/>
              <p:nvPr/>
            </p:nvSpPr>
            <p:spPr bwMode="auto">
              <a:xfrm>
                <a:off x="6779308" y="3572403"/>
                <a:ext cx="333932" cy="127517"/>
              </a:xfrm>
              <a:prstGeom prst="round2Same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" name="片側の 2 つの角を丸めた四角形 78"/>
              <p:cNvSpPr/>
              <p:nvPr/>
            </p:nvSpPr>
            <p:spPr bwMode="auto">
              <a:xfrm>
                <a:off x="6808518" y="3572403"/>
                <a:ext cx="275512" cy="127517"/>
              </a:xfrm>
              <a:prstGeom prst="round2SameRect">
                <a:avLst/>
              </a:pr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80" name="グループ化 79"/>
              <p:cNvGrpSpPr/>
              <p:nvPr/>
            </p:nvGrpSpPr>
            <p:grpSpPr>
              <a:xfrm>
                <a:off x="6298275" y="3649642"/>
                <a:ext cx="1044866" cy="222620"/>
                <a:chOff x="6258145" y="3753822"/>
                <a:chExt cx="1125125" cy="222620"/>
              </a:xfrm>
            </p:grpSpPr>
            <p:sp>
              <p:nvSpPr>
                <p:cNvPr id="104" name="正方形/長方形 103"/>
                <p:cNvSpPr/>
                <p:nvPr/>
              </p:nvSpPr>
              <p:spPr bwMode="auto">
                <a:xfrm>
                  <a:off x="6303150" y="3835102"/>
                  <a:ext cx="103511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" name="正方形/長方形 104"/>
                <p:cNvSpPr/>
                <p:nvPr/>
              </p:nvSpPr>
              <p:spPr bwMode="auto">
                <a:xfrm>
                  <a:off x="6258145" y="3916382"/>
                  <a:ext cx="112512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6" name="正方形/長方形 105"/>
                <p:cNvSpPr/>
                <p:nvPr/>
              </p:nvSpPr>
              <p:spPr bwMode="auto">
                <a:xfrm>
                  <a:off x="6348155" y="3753822"/>
                  <a:ext cx="945105" cy="60060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1" name="グループ化 80"/>
              <p:cNvGrpSpPr/>
              <p:nvPr/>
            </p:nvGrpSpPr>
            <p:grpSpPr>
              <a:xfrm>
                <a:off x="6501910" y="3775431"/>
                <a:ext cx="624675" cy="260180"/>
                <a:chOff x="7693291" y="3459835"/>
                <a:chExt cx="637963" cy="373821"/>
              </a:xfrm>
              <a:solidFill>
                <a:schemeClr val="tx1">
                  <a:lumMod val="50000"/>
                  <a:lumOff val="50000"/>
                </a:schemeClr>
              </a:solidFill>
            </p:grpSpPr>
            <p:grpSp>
              <p:nvGrpSpPr>
                <p:cNvPr id="82" name="グループ化 81"/>
                <p:cNvGrpSpPr/>
                <p:nvPr/>
              </p:nvGrpSpPr>
              <p:grpSpPr>
                <a:xfrm rot="5400000">
                  <a:off x="7769482" y="33836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94" name="グループ化 93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100" name="ドーナツ 99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1" name="ドーナツ 100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2" name="ドーナツ 101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3" name="ドーナツ 102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95" name="グループ化 94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6" name="ドーナツ 95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7" name="ドーナツ 96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8" name="ドーナツ 97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9" name="ドーナツ 98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83" name="グループ化 82"/>
                <p:cNvGrpSpPr/>
                <p:nvPr/>
              </p:nvGrpSpPr>
              <p:grpSpPr>
                <a:xfrm rot="5400000">
                  <a:off x="7944742" y="3447144"/>
                  <a:ext cx="310321" cy="462703"/>
                  <a:chOff x="7769482" y="3411772"/>
                  <a:chExt cx="422081" cy="434575"/>
                </a:xfrm>
                <a:grpFill/>
              </p:grpSpPr>
              <p:grpSp>
                <p:nvGrpSpPr>
                  <p:cNvPr id="84" name="グループ化 83"/>
                  <p:cNvGrpSpPr/>
                  <p:nvPr/>
                </p:nvGrpSpPr>
                <p:grpSpPr>
                  <a:xfrm>
                    <a:off x="776948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90" name="ドーナツ 89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ドーナツ 90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2" name="ドーナツ 91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3" name="ドーナツ 92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85" name="グループ化 84"/>
                  <p:cNvGrpSpPr/>
                  <p:nvPr/>
                </p:nvGrpSpPr>
                <p:grpSpPr>
                  <a:xfrm>
                    <a:off x="7881242" y="3411772"/>
                    <a:ext cx="310321" cy="434575"/>
                    <a:chOff x="6573180" y="1889468"/>
                    <a:chExt cx="630070" cy="630070"/>
                  </a:xfrm>
                  <a:grpFill/>
                </p:grpSpPr>
                <p:sp>
                  <p:nvSpPr>
                    <p:cNvPr id="86" name="ドーナツ 85"/>
                    <p:cNvSpPr/>
                    <p:nvPr/>
                  </p:nvSpPr>
                  <p:spPr bwMode="auto">
                    <a:xfrm>
                      <a:off x="6573180" y="1889468"/>
                      <a:ext cx="630070" cy="630070"/>
                    </a:xfrm>
                    <a:prstGeom prst="donut">
                      <a:avLst>
                        <a:gd name="adj" fmla="val 5584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7" name="ドーナツ 86"/>
                    <p:cNvSpPr/>
                    <p:nvPr/>
                  </p:nvSpPr>
                  <p:spPr bwMode="auto">
                    <a:xfrm>
                      <a:off x="6634432" y="1950720"/>
                      <a:ext cx="507566" cy="507566"/>
                    </a:xfrm>
                    <a:prstGeom prst="donut">
                      <a:avLst>
                        <a:gd name="adj" fmla="val 7082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8" name="ドーナツ 87"/>
                    <p:cNvSpPr/>
                    <p:nvPr/>
                  </p:nvSpPr>
                  <p:spPr bwMode="auto">
                    <a:xfrm>
                      <a:off x="6697450" y="2013738"/>
                      <a:ext cx="381530" cy="381530"/>
                    </a:xfrm>
                    <a:prstGeom prst="donut">
                      <a:avLst>
                        <a:gd name="adj" fmla="val 885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89" name="ドーナツ 88"/>
                    <p:cNvSpPr/>
                    <p:nvPr/>
                  </p:nvSpPr>
                  <p:spPr bwMode="auto">
                    <a:xfrm>
                      <a:off x="6753330" y="2069618"/>
                      <a:ext cx="269770" cy="269770"/>
                    </a:xfrm>
                    <a:prstGeom prst="donut">
                      <a:avLst>
                        <a:gd name="adj" fmla="val 12513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</p:spTree>
    <p:extLst>
      <p:ext uri="{BB962C8B-B14F-4D97-AF65-F5344CB8AC3E}">
        <p14:creationId xmlns:p14="http://schemas.microsoft.com/office/powerpoint/2010/main" val="1935433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21</Words>
  <Application>Microsoft Office PowerPoint</Application>
  <PresentationFormat>A4 210 x 297 mm</PresentationFormat>
  <Paragraphs>11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pop560_電気資材置場</dc:title>
  <dc:subject>pop560_電気資材置場</dc:subject>
  <dc:creator>http://www.digipot.net</dc:creator>
  <cp:lastModifiedBy/>
  <cp:revision>1</cp:revision>
  <dcterms:created xsi:type="dcterms:W3CDTF">2014-09-28T09:38:07Z</dcterms:created>
  <dcterms:modified xsi:type="dcterms:W3CDTF">2015-05-28T05:46:24Z</dcterms:modified>
  <cp:version>1</cp:version>
</cp:coreProperties>
</file>

<file path=docProps/thumbnail.jpeg>
</file>