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80" r:id="rId3"/>
    <p:sldId id="273" r:id="rId4"/>
    <p:sldId id="282" r:id="rId5"/>
    <p:sldId id="277" r:id="rId6"/>
    <p:sldId id="283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32" d="100"/>
          <a:sy n="32" d="100"/>
        </p:scale>
        <p:origin x="-461" y="-77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947039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/>
              <a:t>電気資材</a:t>
            </a:r>
            <a:endParaRPr lang="en-US" altLang="ja-JP" sz="18000" dirty="0"/>
          </a:p>
          <a:p>
            <a:r>
              <a:rPr lang="ja-JP" altLang="en-US" sz="18000" dirty="0" smtClean="0"/>
              <a:t>置場</a:t>
            </a:r>
            <a:endParaRPr lang="ja-JP" altLang="en-US" sz="18000" dirty="0"/>
          </a:p>
        </p:txBody>
      </p:sp>
    </p:spTree>
    <p:extLst>
      <p:ext uri="{BB962C8B-B14F-4D97-AF65-F5344CB8AC3E}">
        <p14:creationId xmlns:p14="http://schemas.microsoft.com/office/powerpoint/2010/main" val="41991893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6" name="テキスト ボックス 595"/>
          <p:cNvSpPr txBox="1"/>
          <p:nvPr/>
        </p:nvSpPr>
        <p:spPr>
          <a:xfrm>
            <a:off x="5945" y="857029"/>
            <a:ext cx="9900055" cy="5632311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電気資材</a:t>
            </a:r>
            <a:endParaRPr kumimoji="1" lang="en-US" altLang="ja-JP" sz="18000" b="1" spc="50" dirty="0" smtClean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8000" b="1" spc="50" dirty="0" smtClean="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置場</a:t>
            </a:r>
            <a:endParaRPr kumimoji="1" lang="ja-JP" altLang="en-US" sz="18000" b="1" spc="50" dirty="0">
              <a:ln w="11430"/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01138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7" name="グループ化 66"/>
          <p:cNvGrpSpPr/>
          <p:nvPr/>
        </p:nvGrpSpPr>
        <p:grpSpPr>
          <a:xfrm>
            <a:off x="2252700" y="863715"/>
            <a:ext cx="5119918" cy="5119918"/>
            <a:chOff x="7923330" y="2787288"/>
            <a:chExt cx="1562519" cy="1562519"/>
          </a:xfrm>
        </p:grpSpPr>
        <p:grpSp>
          <p:nvGrpSpPr>
            <p:cNvPr id="68" name="グループ化 67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20" name="ドーナツ 119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ドーナツ 120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9" name="グループ化 68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70" name="正方形/長方形 69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正方形/長方形 70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正方形/長方形 71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" name="グループ化 72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5" name="円/楕円 114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ドーナツ 118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4" name="グループ化 73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10" name="円/楕円 109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5" name="片側の 2 つの角を丸めた四角形 74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" name="グループ化 75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6" name="アーチ 105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アーチ 106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アーチ 108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7" name="片側の 2 つの角を丸めた四角形 76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片側の 2 つの角を丸めた四角形 77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9" name="グループ化 78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3" name="正方形/長方形 102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0" name="グループ化 79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1" name="グループ化 80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3" name="グループ化 9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ドーナツ 10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4" name="グループ化 9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2" name="グループ化 81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3" name="グループ化 8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749065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/>
        </p:nvSpPr>
        <p:spPr>
          <a:xfrm>
            <a:off x="0" y="4695706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2500" dirty="0" smtClean="0">
                <a:solidFill>
                  <a:srgbClr val="FFFF00"/>
                </a:solidFill>
              </a:rPr>
              <a:t>電気資材置場</a:t>
            </a:r>
            <a:endParaRPr lang="ja-JP" altLang="en-US" sz="12500" dirty="0">
              <a:solidFill>
                <a:srgbClr val="FFFF00"/>
              </a:solidFill>
            </a:endParaRPr>
          </a:p>
        </p:txBody>
      </p:sp>
      <p:grpSp>
        <p:nvGrpSpPr>
          <p:cNvPr id="65" name="グループ化 64"/>
          <p:cNvGrpSpPr/>
          <p:nvPr/>
        </p:nvGrpSpPr>
        <p:grpSpPr>
          <a:xfrm>
            <a:off x="2767318" y="565708"/>
            <a:ext cx="4090682" cy="4090682"/>
            <a:chOff x="7923330" y="2787288"/>
            <a:chExt cx="1562519" cy="1562519"/>
          </a:xfrm>
        </p:grpSpPr>
        <p:grpSp>
          <p:nvGrpSpPr>
            <p:cNvPr id="66" name="グループ化 65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18" name="ドーナツ 117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9" name="ドーナツ 118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7" name="グループ化 66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68" name="正方形/長方形 67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正方形/長方形 68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正方形/長方形 69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1" name="グループ化 70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3" name="円/楕円 112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ドーナツ 114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2" name="グループ化 71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08" name="円/楕円 107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ドーナツ 108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ドーナツ 109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3" name="片側の 2 つの角を丸めた四角形 72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4" name="グループ化 73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4" name="アーチ 103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アーチ 104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アーチ 105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アーチ 106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5" name="片側の 2 つの角を丸めた四角形 74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" name="片側の 2 つの角を丸めた四角形 75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7" name="グループ化 76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1" name="正方形/長方形 100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正方形/長方形 101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正方形/長方形 102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8" name="グループ化 77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79" name="グループ化 78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1" name="グループ化 90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2" name="グループ化 91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3" name="ドーナツ 92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4" name="ドーナツ 93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0" name="グループ化 79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1" name="グループ化 80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2" name="グループ化 81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3" name="ドーナツ 82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4" name="ドーナツ 83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12681801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658383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電気資材置場</a:t>
            </a:r>
            <a:endParaRPr lang="ja-JP" altLang="en-US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-46259" y="405936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関係者以外は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立ち入らないで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67" name="グループ化 66"/>
          <p:cNvGrpSpPr/>
          <p:nvPr/>
        </p:nvGrpSpPr>
        <p:grpSpPr>
          <a:xfrm>
            <a:off x="3224518" y="1375843"/>
            <a:ext cx="3176282" cy="3176282"/>
            <a:chOff x="7923330" y="2787288"/>
            <a:chExt cx="1562519" cy="1562519"/>
          </a:xfrm>
        </p:grpSpPr>
        <p:grpSp>
          <p:nvGrpSpPr>
            <p:cNvPr id="68" name="グループ化 67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20" name="ドーナツ 119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ドーナツ 120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9" name="グループ化 68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70" name="正方形/長方形 69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正方形/長方形 70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正方形/長方形 71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" name="グループ化 72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5" name="円/楕円 114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ドーナツ 118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4" name="グループ化 73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10" name="円/楕円 109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5" name="片側の 2 つの角を丸めた四角形 74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" name="グループ化 75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6" name="アーチ 105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アーチ 106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アーチ 108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7" name="片側の 2 つの角を丸めた四角形 76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片側の 2 つの角を丸めた四角形 77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9" name="グループ化 78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3" name="正方形/長方形 102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0" name="グループ化 79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1" name="グループ化 80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3" name="グループ化 9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ドーナツ 10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4" name="グループ化 9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2" name="グループ化 81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3" name="グループ化 8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12359503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0" y="4658383"/>
            <a:ext cx="9905999" cy="201593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電気資材置場</a:t>
            </a:r>
            <a:endParaRPr lang="ja-JP" altLang="en-US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-46259" y="405936"/>
            <a:ext cx="9952258" cy="923330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危険です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近寄らないで</a:t>
            </a:r>
            <a:r>
              <a:rPr lang="en-US" altLang="ja-JP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</p:txBody>
      </p:sp>
      <p:grpSp>
        <p:nvGrpSpPr>
          <p:cNvPr id="67" name="グループ化 66"/>
          <p:cNvGrpSpPr/>
          <p:nvPr/>
        </p:nvGrpSpPr>
        <p:grpSpPr>
          <a:xfrm>
            <a:off x="3224518" y="1375843"/>
            <a:ext cx="3176282" cy="3176282"/>
            <a:chOff x="7923330" y="2787288"/>
            <a:chExt cx="1562519" cy="1562519"/>
          </a:xfrm>
        </p:grpSpPr>
        <p:grpSp>
          <p:nvGrpSpPr>
            <p:cNvPr id="68" name="グループ化 67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20" name="ドーナツ 119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1" name="ドーナツ 120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9" name="グループ化 68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70" name="正方形/長方形 69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正方形/長方形 70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正方形/長方形 71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" name="グループ化 72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5" name="円/楕円 114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ドーナツ 118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4" name="グループ化 73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10" name="円/楕円 109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5" name="片側の 2 つの角を丸めた四角形 74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" name="グループ化 75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6" name="アーチ 105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アーチ 106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アーチ 108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7" name="片側の 2 つの角を丸めた四角形 76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" name="片側の 2 つの角を丸めた四角形 77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9" name="グループ化 78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3" name="正方形/長方形 102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0" name="グループ化 79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1" name="グループ化 80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3" name="グループ化 9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ドーナツ 10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4" name="グループ化 9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2" name="グループ化 81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3" name="グループ化 82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3091665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</Words>
  <Application>Microsoft Office PowerPoint</Application>
  <PresentationFormat>A4 210 x 297 mm</PresentationFormat>
  <Paragraphs>9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pop560_電気資材置場</dc:title>
  <dc:subject>pop560_電気資材置場</dc:subject>
  <dc:creator>http://www.digipot.net</dc:creator>
  <cp:lastModifiedBy/>
  <cp:revision>1</cp:revision>
  <dcterms:created xsi:type="dcterms:W3CDTF">2014-09-28T09:38:15Z</dcterms:created>
  <dcterms:modified xsi:type="dcterms:W3CDTF">2015-05-28T05:46:21Z</dcterms:modified>
  <cp:version>1</cp:version>
</cp:coreProperties>
</file>

<file path=docProps/thumbnail.jpeg>
</file>