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77" r:id="rId6"/>
    <p:sldId id="28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32" d="100"/>
          <a:sy n="32" d="100"/>
        </p:scale>
        <p:origin x="-461" y="-7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947039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 smtClean="0"/>
              <a:t>電気資材</a:t>
            </a:r>
            <a:endParaRPr lang="en-US" altLang="ja-JP" sz="18000" dirty="0"/>
          </a:p>
          <a:p>
            <a:r>
              <a:rPr lang="ja-JP" altLang="en-US" sz="18000" dirty="0" smtClean="0"/>
              <a:t>置場</a:t>
            </a:r>
            <a:endParaRPr lang="ja-JP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857029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電気資材</a:t>
            </a:r>
            <a:endParaRPr kumimoji="1" lang="en-US" altLang="ja-JP" sz="1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置場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グループ化 66"/>
          <p:cNvGrpSpPr/>
          <p:nvPr/>
        </p:nvGrpSpPr>
        <p:grpSpPr>
          <a:xfrm>
            <a:off x="2252700" y="863715"/>
            <a:ext cx="5119918" cy="5119918"/>
            <a:chOff x="7923330" y="2787288"/>
            <a:chExt cx="1562519" cy="1562519"/>
          </a:xfrm>
        </p:grpSpPr>
        <p:grpSp>
          <p:nvGrpSpPr>
            <p:cNvPr id="68" name="グループ化 67"/>
            <p:cNvGrpSpPr/>
            <p:nvPr/>
          </p:nvGrpSpPr>
          <p:grpSpPr>
            <a:xfrm>
              <a:off x="7923330" y="2787288"/>
              <a:ext cx="1562519" cy="1562519"/>
              <a:chOff x="2308268" y="2787288"/>
              <a:chExt cx="1562519" cy="1562519"/>
            </a:xfrm>
          </p:grpSpPr>
          <p:sp>
            <p:nvSpPr>
              <p:cNvPr id="120" name="ドーナツ 119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ドーナツ 120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9" name="グループ化 68"/>
            <p:cNvGrpSpPr/>
            <p:nvPr/>
          </p:nvGrpSpPr>
          <p:grpSpPr>
            <a:xfrm>
              <a:off x="8068108" y="3130275"/>
              <a:ext cx="1154126" cy="905336"/>
              <a:chOff x="6189015" y="3130275"/>
              <a:chExt cx="1154126" cy="905336"/>
            </a:xfrm>
          </p:grpSpPr>
          <p:sp>
            <p:nvSpPr>
              <p:cNvPr id="70" name="正方形/長方形 69"/>
              <p:cNvSpPr/>
              <p:nvPr/>
            </p:nvSpPr>
            <p:spPr bwMode="auto">
              <a:xfrm>
                <a:off x="6576836" y="3130275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正方形/長方形 70"/>
              <p:cNvSpPr/>
              <p:nvPr/>
            </p:nvSpPr>
            <p:spPr bwMode="auto">
              <a:xfrm>
                <a:off x="6642876" y="3180652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/>
              <p:cNvSpPr/>
              <p:nvPr/>
            </p:nvSpPr>
            <p:spPr bwMode="auto">
              <a:xfrm>
                <a:off x="6713996" y="3232814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" name="グループ化 72"/>
              <p:cNvGrpSpPr/>
              <p:nvPr/>
            </p:nvGrpSpPr>
            <p:grpSpPr>
              <a:xfrm>
                <a:off x="6518891" y="3337560"/>
                <a:ext cx="374640" cy="374640"/>
                <a:chOff x="6532398" y="1848686"/>
                <a:chExt cx="711634" cy="711634"/>
              </a:xfrm>
            </p:grpSpPr>
            <p:sp>
              <p:nvSpPr>
                <p:cNvPr id="115" name="円/楕円 114"/>
                <p:cNvSpPr/>
                <p:nvPr/>
              </p:nvSpPr>
              <p:spPr bwMode="auto">
                <a:xfrm>
                  <a:off x="6532398" y="1848686"/>
                  <a:ext cx="711634" cy="711634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ドーナツ 115"/>
                <p:cNvSpPr/>
                <p:nvPr/>
              </p:nvSpPr>
              <p:spPr bwMode="auto">
                <a:xfrm>
                  <a:off x="6573180" y="1889468"/>
                  <a:ext cx="630070" cy="630070"/>
                </a:xfrm>
                <a:prstGeom prst="donut">
                  <a:avLst>
                    <a:gd name="adj" fmla="val 558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ドーナツ 116"/>
                <p:cNvSpPr/>
                <p:nvPr/>
              </p:nvSpPr>
              <p:spPr bwMode="auto">
                <a:xfrm>
                  <a:off x="6634432" y="1950720"/>
                  <a:ext cx="507566" cy="507566"/>
                </a:xfrm>
                <a:prstGeom prst="donut">
                  <a:avLst>
                    <a:gd name="adj" fmla="val 7082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ドーナツ 117"/>
                <p:cNvSpPr/>
                <p:nvPr/>
              </p:nvSpPr>
              <p:spPr bwMode="auto">
                <a:xfrm>
                  <a:off x="6697450" y="2013738"/>
                  <a:ext cx="381530" cy="381530"/>
                </a:xfrm>
                <a:prstGeom prst="donut">
                  <a:avLst>
                    <a:gd name="adj" fmla="val 885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ドーナツ 118"/>
                <p:cNvSpPr/>
                <p:nvPr/>
              </p:nvSpPr>
              <p:spPr bwMode="auto">
                <a:xfrm>
                  <a:off x="6753330" y="2069618"/>
                  <a:ext cx="269770" cy="269770"/>
                </a:xfrm>
                <a:prstGeom prst="donut">
                  <a:avLst>
                    <a:gd name="adj" fmla="val 1251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" name="グループ化 73"/>
              <p:cNvGrpSpPr/>
              <p:nvPr/>
            </p:nvGrpSpPr>
            <p:grpSpPr>
              <a:xfrm>
                <a:off x="6189015" y="3279464"/>
                <a:ext cx="490832" cy="490832"/>
                <a:chOff x="6532398" y="1848686"/>
                <a:chExt cx="711634" cy="711634"/>
              </a:xfrm>
            </p:grpSpPr>
            <p:sp>
              <p:nvSpPr>
                <p:cNvPr id="110" name="円/楕円 109"/>
                <p:cNvSpPr/>
                <p:nvPr/>
              </p:nvSpPr>
              <p:spPr bwMode="auto">
                <a:xfrm>
                  <a:off x="6532398" y="1848686"/>
                  <a:ext cx="711634" cy="71163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ドーナツ 110"/>
                <p:cNvSpPr/>
                <p:nvPr/>
              </p:nvSpPr>
              <p:spPr bwMode="auto">
                <a:xfrm>
                  <a:off x="6573180" y="1889468"/>
                  <a:ext cx="630070" cy="630070"/>
                </a:xfrm>
                <a:prstGeom prst="donut">
                  <a:avLst>
                    <a:gd name="adj" fmla="val 558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ドーナツ 111"/>
                <p:cNvSpPr/>
                <p:nvPr/>
              </p:nvSpPr>
              <p:spPr bwMode="auto">
                <a:xfrm>
                  <a:off x="6634432" y="1950720"/>
                  <a:ext cx="507566" cy="507566"/>
                </a:xfrm>
                <a:prstGeom prst="donut">
                  <a:avLst>
                    <a:gd name="adj" fmla="val 7082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ドーナツ 112"/>
                <p:cNvSpPr/>
                <p:nvPr/>
              </p:nvSpPr>
              <p:spPr bwMode="auto">
                <a:xfrm>
                  <a:off x="6697450" y="2013738"/>
                  <a:ext cx="381530" cy="381530"/>
                </a:xfrm>
                <a:prstGeom prst="donut">
                  <a:avLst>
                    <a:gd name="adj" fmla="val 885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ドーナツ 113"/>
                <p:cNvSpPr/>
                <p:nvPr/>
              </p:nvSpPr>
              <p:spPr bwMode="auto">
                <a:xfrm>
                  <a:off x="6753330" y="2069618"/>
                  <a:ext cx="269770" cy="269770"/>
                </a:xfrm>
                <a:prstGeom prst="donut">
                  <a:avLst>
                    <a:gd name="adj" fmla="val 1251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片側の 2 つの角を丸めた四角形 74"/>
              <p:cNvSpPr/>
              <p:nvPr/>
            </p:nvSpPr>
            <p:spPr bwMode="auto">
              <a:xfrm>
                <a:off x="6829275" y="3217971"/>
                <a:ext cx="513865" cy="468020"/>
              </a:xfrm>
              <a:prstGeom prst="round2SameRect">
                <a:avLst>
                  <a:gd name="adj1" fmla="val 12020"/>
                  <a:gd name="adj2" fmla="val 0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" name="グループ化 75"/>
              <p:cNvGrpSpPr/>
              <p:nvPr/>
            </p:nvGrpSpPr>
            <p:grpSpPr>
              <a:xfrm>
                <a:off x="6899993" y="3294227"/>
                <a:ext cx="315035" cy="251287"/>
                <a:chOff x="7518285" y="3296769"/>
                <a:chExt cx="389126" cy="310386"/>
              </a:xfrm>
            </p:grpSpPr>
            <p:sp>
              <p:nvSpPr>
                <p:cNvPr id="106" name="アーチ 105"/>
                <p:cNvSpPr/>
                <p:nvPr/>
              </p:nvSpPr>
              <p:spPr bwMode="auto">
                <a:xfrm>
                  <a:off x="7518285" y="3296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アーチ 106"/>
                <p:cNvSpPr/>
                <p:nvPr/>
              </p:nvSpPr>
              <p:spPr bwMode="auto">
                <a:xfrm>
                  <a:off x="7724025" y="3296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アーチ 107"/>
                <p:cNvSpPr/>
                <p:nvPr/>
              </p:nvSpPr>
              <p:spPr bwMode="auto">
                <a:xfrm>
                  <a:off x="7518285" y="3423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アーチ 108"/>
                <p:cNvSpPr/>
                <p:nvPr/>
              </p:nvSpPr>
              <p:spPr bwMode="auto">
                <a:xfrm>
                  <a:off x="7724025" y="3423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" name="片側の 2 つの角を丸めた四角形 76"/>
              <p:cNvSpPr/>
              <p:nvPr/>
            </p:nvSpPr>
            <p:spPr bwMode="auto">
              <a:xfrm>
                <a:off x="6779308" y="3572403"/>
                <a:ext cx="333932" cy="127517"/>
              </a:xfrm>
              <a:prstGeom prst="round2Same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片側の 2 つの角を丸めた四角形 77"/>
              <p:cNvSpPr/>
              <p:nvPr/>
            </p:nvSpPr>
            <p:spPr bwMode="auto">
              <a:xfrm>
                <a:off x="6808518" y="3572403"/>
                <a:ext cx="275512" cy="127517"/>
              </a:xfrm>
              <a:prstGeom prst="round2Same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" name="グループ化 78"/>
              <p:cNvGrpSpPr/>
              <p:nvPr/>
            </p:nvGrpSpPr>
            <p:grpSpPr>
              <a:xfrm>
                <a:off x="6298275" y="3649642"/>
                <a:ext cx="1044866" cy="222620"/>
                <a:chOff x="6258145" y="3753822"/>
                <a:chExt cx="1125125" cy="222620"/>
              </a:xfrm>
            </p:grpSpPr>
            <p:sp>
              <p:nvSpPr>
                <p:cNvPr id="103" name="正方形/長方形 102"/>
                <p:cNvSpPr/>
                <p:nvPr/>
              </p:nvSpPr>
              <p:spPr bwMode="auto">
                <a:xfrm>
                  <a:off x="6303150" y="3835102"/>
                  <a:ext cx="103511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正方形/長方形 103"/>
                <p:cNvSpPr/>
                <p:nvPr/>
              </p:nvSpPr>
              <p:spPr bwMode="auto">
                <a:xfrm>
                  <a:off x="6258145" y="3916382"/>
                  <a:ext cx="112512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正方形/長方形 104"/>
                <p:cNvSpPr/>
                <p:nvPr/>
              </p:nvSpPr>
              <p:spPr bwMode="auto">
                <a:xfrm>
                  <a:off x="6348155" y="3753822"/>
                  <a:ext cx="94510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501910" y="3775431"/>
                <a:ext cx="624675" cy="260180"/>
                <a:chOff x="7693291" y="3459835"/>
                <a:chExt cx="637963" cy="373821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81" name="グループ化 80"/>
                <p:cNvGrpSpPr/>
                <p:nvPr/>
              </p:nvGrpSpPr>
              <p:grpSpPr>
                <a:xfrm rot="5400000">
                  <a:off x="7769482" y="3383644"/>
                  <a:ext cx="310321" cy="462703"/>
                  <a:chOff x="7769482" y="3411772"/>
                  <a:chExt cx="422081" cy="434575"/>
                </a:xfrm>
                <a:grpFill/>
              </p:grpSpPr>
              <p:grpSp>
                <p:nvGrpSpPr>
                  <p:cNvPr id="93" name="グループ化 92"/>
                  <p:cNvGrpSpPr/>
                  <p:nvPr/>
                </p:nvGrpSpPr>
                <p:grpSpPr>
                  <a:xfrm>
                    <a:off x="776948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99" name="ドーナツ 98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" name="ドーナツ 99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" name="ドーナツ 100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" name="ドーナツ 101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4" name="グループ化 93"/>
                  <p:cNvGrpSpPr/>
                  <p:nvPr/>
                </p:nvGrpSpPr>
                <p:grpSpPr>
                  <a:xfrm>
                    <a:off x="788124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95" name="ドーナツ 94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" name="ドーナツ 95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" name="ドーナツ 96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" name="ドーナツ 97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2" name="グループ化 81"/>
                <p:cNvGrpSpPr/>
                <p:nvPr/>
              </p:nvGrpSpPr>
              <p:grpSpPr>
                <a:xfrm rot="5400000">
                  <a:off x="7944742" y="3447144"/>
                  <a:ext cx="310321" cy="462703"/>
                  <a:chOff x="7769482" y="3411772"/>
                  <a:chExt cx="422081" cy="434575"/>
                </a:xfrm>
                <a:grpFill/>
              </p:grpSpPr>
              <p:grpSp>
                <p:nvGrpSpPr>
                  <p:cNvPr id="83" name="グループ化 82"/>
                  <p:cNvGrpSpPr/>
                  <p:nvPr/>
                </p:nvGrpSpPr>
                <p:grpSpPr>
                  <a:xfrm>
                    <a:off x="776948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89" name="ドーナツ 88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" name="ドーナツ 89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ドーナツ 90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" name="ドーナツ 91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4" name="グループ化 83"/>
                  <p:cNvGrpSpPr/>
                  <p:nvPr/>
                </p:nvGrpSpPr>
                <p:grpSpPr>
                  <a:xfrm>
                    <a:off x="788124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85" name="ドーナツ 84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" name="ドーナツ 85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" name="ドーナツ 86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ドーナツ 87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695706"/>
            <a:ext cx="9905999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500" dirty="0" smtClean="0">
                <a:solidFill>
                  <a:srgbClr val="FFFF00"/>
                </a:solidFill>
              </a:rPr>
              <a:t>電気資材置場</a:t>
            </a:r>
            <a:endParaRPr lang="ja-JP" altLang="en-US" sz="12500" dirty="0">
              <a:solidFill>
                <a:srgbClr val="FFFF00"/>
              </a:solidFill>
            </a:endParaRPr>
          </a:p>
        </p:txBody>
      </p:sp>
      <p:grpSp>
        <p:nvGrpSpPr>
          <p:cNvPr id="65" name="グループ化 64"/>
          <p:cNvGrpSpPr/>
          <p:nvPr/>
        </p:nvGrpSpPr>
        <p:grpSpPr>
          <a:xfrm>
            <a:off x="2767318" y="565708"/>
            <a:ext cx="4090682" cy="4090682"/>
            <a:chOff x="7923330" y="2787288"/>
            <a:chExt cx="1562519" cy="1562519"/>
          </a:xfrm>
        </p:grpSpPr>
        <p:grpSp>
          <p:nvGrpSpPr>
            <p:cNvPr id="66" name="グループ化 65"/>
            <p:cNvGrpSpPr/>
            <p:nvPr/>
          </p:nvGrpSpPr>
          <p:grpSpPr>
            <a:xfrm>
              <a:off x="7923330" y="2787288"/>
              <a:ext cx="1562519" cy="1562519"/>
              <a:chOff x="2308268" y="2787288"/>
              <a:chExt cx="1562519" cy="1562519"/>
            </a:xfrm>
          </p:grpSpPr>
          <p:sp>
            <p:nvSpPr>
              <p:cNvPr id="118" name="ドーナツ 117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" name="ドーナツ 118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7" name="グループ化 66"/>
            <p:cNvGrpSpPr/>
            <p:nvPr/>
          </p:nvGrpSpPr>
          <p:grpSpPr>
            <a:xfrm>
              <a:off x="8068108" y="3130275"/>
              <a:ext cx="1154126" cy="905336"/>
              <a:chOff x="6189015" y="3130275"/>
              <a:chExt cx="1154126" cy="905336"/>
            </a:xfrm>
          </p:grpSpPr>
          <p:sp>
            <p:nvSpPr>
              <p:cNvPr id="68" name="正方形/長方形 67"/>
              <p:cNvSpPr/>
              <p:nvPr/>
            </p:nvSpPr>
            <p:spPr bwMode="auto">
              <a:xfrm>
                <a:off x="6576836" y="3130275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正方形/長方形 68"/>
              <p:cNvSpPr/>
              <p:nvPr/>
            </p:nvSpPr>
            <p:spPr bwMode="auto">
              <a:xfrm>
                <a:off x="6642876" y="3180652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正方形/長方形 69"/>
              <p:cNvSpPr/>
              <p:nvPr/>
            </p:nvSpPr>
            <p:spPr bwMode="auto">
              <a:xfrm>
                <a:off x="6713996" y="3232814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>
                <a:off x="6518891" y="3337560"/>
                <a:ext cx="374640" cy="374640"/>
                <a:chOff x="6532398" y="1848686"/>
                <a:chExt cx="711634" cy="711634"/>
              </a:xfrm>
            </p:grpSpPr>
            <p:sp>
              <p:nvSpPr>
                <p:cNvPr id="113" name="円/楕円 112"/>
                <p:cNvSpPr/>
                <p:nvPr/>
              </p:nvSpPr>
              <p:spPr bwMode="auto">
                <a:xfrm>
                  <a:off x="6532398" y="1848686"/>
                  <a:ext cx="711634" cy="711634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ドーナツ 113"/>
                <p:cNvSpPr/>
                <p:nvPr/>
              </p:nvSpPr>
              <p:spPr bwMode="auto">
                <a:xfrm>
                  <a:off x="6573180" y="1889468"/>
                  <a:ext cx="630070" cy="630070"/>
                </a:xfrm>
                <a:prstGeom prst="donut">
                  <a:avLst>
                    <a:gd name="adj" fmla="val 558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ドーナツ 114"/>
                <p:cNvSpPr/>
                <p:nvPr/>
              </p:nvSpPr>
              <p:spPr bwMode="auto">
                <a:xfrm>
                  <a:off x="6634432" y="1950720"/>
                  <a:ext cx="507566" cy="507566"/>
                </a:xfrm>
                <a:prstGeom prst="donut">
                  <a:avLst>
                    <a:gd name="adj" fmla="val 7082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ドーナツ 115"/>
                <p:cNvSpPr/>
                <p:nvPr/>
              </p:nvSpPr>
              <p:spPr bwMode="auto">
                <a:xfrm>
                  <a:off x="6697450" y="2013738"/>
                  <a:ext cx="381530" cy="381530"/>
                </a:xfrm>
                <a:prstGeom prst="donut">
                  <a:avLst>
                    <a:gd name="adj" fmla="val 885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ドーナツ 116"/>
                <p:cNvSpPr/>
                <p:nvPr/>
              </p:nvSpPr>
              <p:spPr bwMode="auto">
                <a:xfrm>
                  <a:off x="6753330" y="2069618"/>
                  <a:ext cx="269770" cy="269770"/>
                </a:xfrm>
                <a:prstGeom prst="donut">
                  <a:avLst>
                    <a:gd name="adj" fmla="val 1251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" name="グループ化 71"/>
              <p:cNvGrpSpPr/>
              <p:nvPr/>
            </p:nvGrpSpPr>
            <p:grpSpPr>
              <a:xfrm>
                <a:off x="6189015" y="3279464"/>
                <a:ext cx="490832" cy="490832"/>
                <a:chOff x="6532398" y="1848686"/>
                <a:chExt cx="711634" cy="711634"/>
              </a:xfrm>
            </p:grpSpPr>
            <p:sp>
              <p:nvSpPr>
                <p:cNvPr id="108" name="円/楕円 107"/>
                <p:cNvSpPr/>
                <p:nvPr/>
              </p:nvSpPr>
              <p:spPr bwMode="auto">
                <a:xfrm>
                  <a:off x="6532398" y="1848686"/>
                  <a:ext cx="711634" cy="71163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ドーナツ 108"/>
                <p:cNvSpPr/>
                <p:nvPr/>
              </p:nvSpPr>
              <p:spPr bwMode="auto">
                <a:xfrm>
                  <a:off x="6573180" y="1889468"/>
                  <a:ext cx="630070" cy="630070"/>
                </a:xfrm>
                <a:prstGeom prst="donut">
                  <a:avLst>
                    <a:gd name="adj" fmla="val 558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ドーナツ 109"/>
                <p:cNvSpPr/>
                <p:nvPr/>
              </p:nvSpPr>
              <p:spPr bwMode="auto">
                <a:xfrm>
                  <a:off x="6634432" y="1950720"/>
                  <a:ext cx="507566" cy="507566"/>
                </a:xfrm>
                <a:prstGeom prst="donut">
                  <a:avLst>
                    <a:gd name="adj" fmla="val 7082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ドーナツ 110"/>
                <p:cNvSpPr/>
                <p:nvPr/>
              </p:nvSpPr>
              <p:spPr bwMode="auto">
                <a:xfrm>
                  <a:off x="6697450" y="2013738"/>
                  <a:ext cx="381530" cy="381530"/>
                </a:xfrm>
                <a:prstGeom prst="donut">
                  <a:avLst>
                    <a:gd name="adj" fmla="val 885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ドーナツ 111"/>
                <p:cNvSpPr/>
                <p:nvPr/>
              </p:nvSpPr>
              <p:spPr bwMode="auto">
                <a:xfrm>
                  <a:off x="6753330" y="2069618"/>
                  <a:ext cx="269770" cy="269770"/>
                </a:xfrm>
                <a:prstGeom prst="donut">
                  <a:avLst>
                    <a:gd name="adj" fmla="val 1251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3" name="片側の 2 つの角を丸めた四角形 72"/>
              <p:cNvSpPr/>
              <p:nvPr/>
            </p:nvSpPr>
            <p:spPr bwMode="auto">
              <a:xfrm>
                <a:off x="6829275" y="3217971"/>
                <a:ext cx="513865" cy="468020"/>
              </a:xfrm>
              <a:prstGeom prst="round2SameRect">
                <a:avLst>
                  <a:gd name="adj1" fmla="val 12020"/>
                  <a:gd name="adj2" fmla="val 0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" name="グループ化 73"/>
              <p:cNvGrpSpPr/>
              <p:nvPr/>
            </p:nvGrpSpPr>
            <p:grpSpPr>
              <a:xfrm>
                <a:off x="6899993" y="3294227"/>
                <a:ext cx="315035" cy="251287"/>
                <a:chOff x="7518285" y="3296769"/>
                <a:chExt cx="389126" cy="310386"/>
              </a:xfrm>
            </p:grpSpPr>
            <p:sp>
              <p:nvSpPr>
                <p:cNvPr id="104" name="アーチ 103"/>
                <p:cNvSpPr/>
                <p:nvPr/>
              </p:nvSpPr>
              <p:spPr bwMode="auto">
                <a:xfrm>
                  <a:off x="7518285" y="3296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アーチ 104"/>
                <p:cNvSpPr/>
                <p:nvPr/>
              </p:nvSpPr>
              <p:spPr bwMode="auto">
                <a:xfrm>
                  <a:off x="7724025" y="3296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アーチ 105"/>
                <p:cNvSpPr/>
                <p:nvPr/>
              </p:nvSpPr>
              <p:spPr bwMode="auto">
                <a:xfrm>
                  <a:off x="7518285" y="3423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アーチ 106"/>
                <p:cNvSpPr/>
                <p:nvPr/>
              </p:nvSpPr>
              <p:spPr bwMode="auto">
                <a:xfrm>
                  <a:off x="7724025" y="3423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片側の 2 つの角を丸めた四角形 74"/>
              <p:cNvSpPr/>
              <p:nvPr/>
            </p:nvSpPr>
            <p:spPr bwMode="auto">
              <a:xfrm>
                <a:off x="6779308" y="3572403"/>
                <a:ext cx="333932" cy="127517"/>
              </a:xfrm>
              <a:prstGeom prst="round2Same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片側の 2 つの角を丸めた四角形 75"/>
              <p:cNvSpPr/>
              <p:nvPr/>
            </p:nvSpPr>
            <p:spPr bwMode="auto">
              <a:xfrm>
                <a:off x="6808518" y="3572403"/>
                <a:ext cx="275512" cy="127517"/>
              </a:xfrm>
              <a:prstGeom prst="round2Same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" name="グループ化 76"/>
              <p:cNvGrpSpPr/>
              <p:nvPr/>
            </p:nvGrpSpPr>
            <p:grpSpPr>
              <a:xfrm>
                <a:off x="6298275" y="3649642"/>
                <a:ext cx="1044866" cy="222620"/>
                <a:chOff x="6258145" y="3753822"/>
                <a:chExt cx="1125125" cy="222620"/>
              </a:xfrm>
            </p:grpSpPr>
            <p:sp>
              <p:nvSpPr>
                <p:cNvPr id="101" name="正方形/長方形 100"/>
                <p:cNvSpPr/>
                <p:nvPr/>
              </p:nvSpPr>
              <p:spPr bwMode="auto">
                <a:xfrm>
                  <a:off x="6303150" y="3835102"/>
                  <a:ext cx="103511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正方形/長方形 101"/>
                <p:cNvSpPr/>
                <p:nvPr/>
              </p:nvSpPr>
              <p:spPr bwMode="auto">
                <a:xfrm>
                  <a:off x="6258145" y="3916382"/>
                  <a:ext cx="112512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正方形/長方形 102"/>
                <p:cNvSpPr/>
                <p:nvPr/>
              </p:nvSpPr>
              <p:spPr bwMode="auto">
                <a:xfrm>
                  <a:off x="6348155" y="3753822"/>
                  <a:ext cx="94510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" name="グループ化 77"/>
              <p:cNvGrpSpPr/>
              <p:nvPr/>
            </p:nvGrpSpPr>
            <p:grpSpPr>
              <a:xfrm>
                <a:off x="6501910" y="3775431"/>
                <a:ext cx="624675" cy="260180"/>
                <a:chOff x="7693291" y="3459835"/>
                <a:chExt cx="637963" cy="373821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79" name="グループ化 78"/>
                <p:cNvGrpSpPr/>
                <p:nvPr/>
              </p:nvGrpSpPr>
              <p:grpSpPr>
                <a:xfrm rot="5400000">
                  <a:off x="7769482" y="3383644"/>
                  <a:ext cx="310321" cy="462703"/>
                  <a:chOff x="7769482" y="3411772"/>
                  <a:chExt cx="422081" cy="434575"/>
                </a:xfrm>
                <a:grpFill/>
              </p:grpSpPr>
              <p:grpSp>
                <p:nvGrpSpPr>
                  <p:cNvPr id="91" name="グループ化 90"/>
                  <p:cNvGrpSpPr/>
                  <p:nvPr/>
                </p:nvGrpSpPr>
                <p:grpSpPr>
                  <a:xfrm>
                    <a:off x="776948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97" name="ドーナツ 96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" name="ドーナツ 97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" name="ドーナツ 98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" name="ドーナツ 99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2" name="グループ化 91"/>
                  <p:cNvGrpSpPr/>
                  <p:nvPr/>
                </p:nvGrpSpPr>
                <p:grpSpPr>
                  <a:xfrm>
                    <a:off x="788124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93" name="ドーナツ 92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" name="ドーナツ 93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ドーナツ 94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" name="ドーナツ 95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0" name="グループ化 79"/>
                <p:cNvGrpSpPr/>
                <p:nvPr/>
              </p:nvGrpSpPr>
              <p:grpSpPr>
                <a:xfrm rot="5400000">
                  <a:off x="7944742" y="3447144"/>
                  <a:ext cx="310321" cy="462703"/>
                  <a:chOff x="7769482" y="3411772"/>
                  <a:chExt cx="422081" cy="434575"/>
                </a:xfrm>
                <a:grpFill/>
              </p:grpSpPr>
              <p:grpSp>
                <p:nvGrpSpPr>
                  <p:cNvPr id="81" name="グループ化 80"/>
                  <p:cNvGrpSpPr/>
                  <p:nvPr/>
                </p:nvGrpSpPr>
                <p:grpSpPr>
                  <a:xfrm>
                    <a:off x="776948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87" name="ドーナツ 86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ドーナツ 87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" name="ドーナツ 88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" name="ドーナツ 89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2" name="グループ化 81"/>
                  <p:cNvGrpSpPr/>
                  <p:nvPr/>
                </p:nvGrpSpPr>
                <p:grpSpPr>
                  <a:xfrm>
                    <a:off x="788124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83" name="ドーナツ 82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" name="ドーナツ 83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" name="ドーナツ 84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" name="ドーナツ 85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658383"/>
            <a:ext cx="9905999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電気資材置場</a:t>
            </a:r>
            <a:endParaRPr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-46259" y="405936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関係者以外は</a:t>
            </a:r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立ち入らないで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7" name="グループ化 66"/>
          <p:cNvGrpSpPr/>
          <p:nvPr/>
        </p:nvGrpSpPr>
        <p:grpSpPr>
          <a:xfrm>
            <a:off x="3224518" y="1375843"/>
            <a:ext cx="3176282" cy="3176282"/>
            <a:chOff x="7923330" y="2787288"/>
            <a:chExt cx="1562519" cy="1562519"/>
          </a:xfrm>
        </p:grpSpPr>
        <p:grpSp>
          <p:nvGrpSpPr>
            <p:cNvPr id="68" name="グループ化 67"/>
            <p:cNvGrpSpPr/>
            <p:nvPr/>
          </p:nvGrpSpPr>
          <p:grpSpPr>
            <a:xfrm>
              <a:off x="7923330" y="2787288"/>
              <a:ext cx="1562519" cy="1562519"/>
              <a:chOff x="2308268" y="2787288"/>
              <a:chExt cx="1562519" cy="1562519"/>
            </a:xfrm>
          </p:grpSpPr>
          <p:sp>
            <p:nvSpPr>
              <p:cNvPr id="120" name="ドーナツ 119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ドーナツ 120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9" name="グループ化 68"/>
            <p:cNvGrpSpPr/>
            <p:nvPr/>
          </p:nvGrpSpPr>
          <p:grpSpPr>
            <a:xfrm>
              <a:off x="8068108" y="3130275"/>
              <a:ext cx="1154126" cy="905336"/>
              <a:chOff x="6189015" y="3130275"/>
              <a:chExt cx="1154126" cy="905336"/>
            </a:xfrm>
          </p:grpSpPr>
          <p:sp>
            <p:nvSpPr>
              <p:cNvPr id="70" name="正方形/長方形 69"/>
              <p:cNvSpPr/>
              <p:nvPr/>
            </p:nvSpPr>
            <p:spPr bwMode="auto">
              <a:xfrm>
                <a:off x="6576836" y="3130275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正方形/長方形 70"/>
              <p:cNvSpPr/>
              <p:nvPr/>
            </p:nvSpPr>
            <p:spPr bwMode="auto">
              <a:xfrm>
                <a:off x="6642876" y="3180652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/>
              <p:cNvSpPr/>
              <p:nvPr/>
            </p:nvSpPr>
            <p:spPr bwMode="auto">
              <a:xfrm>
                <a:off x="6713996" y="3232814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" name="グループ化 72"/>
              <p:cNvGrpSpPr/>
              <p:nvPr/>
            </p:nvGrpSpPr>
            <p:grpSpPr>
              <a:xfrm>
                <a:off x="6518891" y="3337560"/>
                <a:ext cx="374640" cy="374640"/>
                <a:chOff x="6532398" y="1848686"/>
                <a:chExt cx="711634" cy="711634"/>
              </a:xfrm>
            </p:grpSpPr>
            <p:sp>
              <p:nvSpPr>
                <p:cNvPr id="115" name="円/楕円 114"/>
                <p:cNvSpPr/>
                <p:nvPr/>
              </p:nvSpPr>
              <p:spPr bwMode="auto">
                <a:xfrm>
                  <a:off x="6532398" y="1848686"/>
                  <a:ext cx="711634" cy="711634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ドーナツ 115"/>
                <p:cNvSpPr/>
                <p:nvPr/>
              </p:nvSpPr>
              <p:spPr bwMode="auto">
                <a:xfrm>
                  <a:off x="6573180" y="1889468"/>
                  <a:ext cx="630070" cy="630070"/>
                </a:xfrm>
                <a:prstGeom prst="donut">
                  <a:avLst>
                    <a:gd name="adj" fmla="val 558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ドーナツ 116"/>
                <p:cNvSpPr/>
                <p:nvPr/>
              </p:nvSpPr>
              <p:spPr bwMode="auto">
                <a:xfrm>
                  <a:off x="6634432" y="1950720"/>
                  <a:ext cx="507566" cy="507566"/>
                </a:xfrm>
                <a:prstGeom prst="donut">
                  <a:avLst>
                    <a:gd name="adj" fmla="val 7082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ドーナツ 117"/>
                <p:cNvSpPr/>
                <p:nvPr/>
              </p:nvSpPr>
              <p:spPr bwMode="auto">
                <a:xfrm>
                  <a:off x="6697450" y="2013738"/>
                  <a:ext cx="381530" cy="381530"/>
                </a:xfrm>
                <a:prstGeom prst="donut">
                  <a:avLst>
                    <a:gd name="adj" fmla="val 885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ドーナツ 118"/>
                <p:cNvSpPr/>
                <p:nvPr/>
              </p:nvSpPr>
              <p:spPr bwMode="auto">
                <a:xfrm>
                  <a:off x="6753330" y="2069618"/>
                  <a:ext cx="269770" cy="269770"/>
                </a:xfrm>
                <a:prstGeom prst="donut">
                  <a:avLst>
                    <a:gd name="adj" fmla="val 1251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" name="グループ化 73"/>
              <p:cNvGrpSpPr/>
              <p:nvPr/>
            </p:nvGrpSpPr>
            <p:grpSpPr>
              <a:xfrm>
                <a:off x="6189015" y="3279464"/>
                <a:ext cx="490832" cy="490832"/>
                <a:chOff x="6532398" y="1848686"/>
                <a:chExt cx="711634" cy="711634"/>
              </a:xfrm>
            </p:grpSpPr>
            <p:sp>
              <p:nvSpPr>
                <p:cNvPr id="110" name="円/楕円 109"/>
                <p:cNvSpPr/>
                <p:nvPr/>
              </p:nvSpPr>
              <p:spPr bwMode="auto">
                <a:xfrm>
                  <a:off x="6532398" y="1848686"/>
                  <a:ext cx="711634" cy="71163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ドーナツ 110"/>
                <p:cNvSpPr/>
                <p:nvPr/>
              </p:nvSpPr>
              <p:spPr bwMode="auto">
                <a:xfrm>
                  <a:off x="6573180" y="1889468"/>
                  <a:ext cx="630070" cy="630070"/>
                </a:xfrm>
                <a:prstGeom prst="donut">
                  <a:avLst>
                    <a:gd name="adj" fmla="val 558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ドーナツ 111"/>
                <p:cNvSpPr/>
                <p:nvPr/>
              </p:nvSpPr>
              <p:spPr bwMode="auto">
                <a:xfrm>
                  <a:off x="6634432" y="1950720"/>
                  <a:ext cx="507566" cy="507566"/>
                </a:xfrm>
                <a:prstGeom prst="donut">
                  <a:avLst>
                    <a:gd name="adj" fmla="val 7082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ドーナツ 112"/>
                <p:cNvSpPr/>
                <p:nvPr/>
              </p:nvSpPr>
              <p:spPr bwMode="auto">
                <a:xfrm>
                  <a:off x="6697450" y="2013738"/>
                  <a:ext cx="381530" cy="381530"/>
                </a:xfrm>
                <a:prstGeom prst="donut">
                  <a:avLst>
                    <a:gd name="adj" fmla="val 885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ドーナツ 113"/>
                <p:cNvSpPr/>
                <p:nvPr/>
              </p:nvSpPr>
              <p:spPr bwMode="auto">
                <a:xfrm>
                  <a:off x="6753330" y="2069618"/>
                  <a:ext cx="269770" cy="269770"/>
                </a:xfrm>
                <a:prstGeom prst="donut">
                  <a:avLst>
                    <a:gd name="adj" fmla="val 1251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片側の 2 つの角を丸めた四角形 74"/>
              <p:cNvSpPr/>
              <p:nvPr/>
            </p:nvSpPr>
            <p:spPr bwMode="auto">
              <a:xfrm>
                <a:off x="6829275" y="3217971"/>
                <a:ext cx="513865" cy="468020"/>
              </a:xfrm>
              <a:prstGeom prst="round2SameRect">
                <a:avLst>
                  <a:gd name="adj1" fmla="val 12020"/>
                  <a:gd name="adj2" fmla="val 0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" name="グループ化 75"/>
              <p:cNvGrpSpPr/>
              <p:nvPr/>
            </p:nvGrpSpPr>
            <p:grpSpPr>
              <a:xfrm>
                <a:off x="6899993" y="3294227"/>
                <a:ext cx="315035" cy="251287"/>
                <a:chOff x="7518285" y="3296769"/>
                <a:chExt cx="389126" cy="310386"/>
              </a:xfrm>
            </p:grpSpPr>
            <p:sp>
              <p:nvSpPr>
                <p:cNvPr id="106" name="アーチ 105"/>
                <p:cNvSpPr/>
                <p:nvPr/>
              </p:nvSpPr>
              <p:spPr bwMode="auto">
                <a:xfrm>
                  <a:off x="7518285" y="3296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アーチ 106"/>
                <p:cNvSpPr/>
                <p:nvPr/>
              </p:nvSpPr>
              <p:spPr bwMode="auto">
                <a:xfrm>
                  <a:off x="7724025" y="3296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アーチ 107"/>
                <p:cNvSpPr/>
                <p:nvPr/>
              </p:nvSpPr>
              <p:spPr bwMode="auto">
                <a:xfrm>
                  <a:off x="7518285" y="3423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アーチ 108"/>
                <p:cNvSpPr/>
                <p:nvPr/>
              </p:nvSpPr>
              <p:spPr bwMode="auto">
                <a:xfrm>
                  <a:off x="7724025" y="3423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" name="片側の 2 つの角を丸めた四角形 76"/>
              <p:cNvSpPr/>
              <p:nvPr/>
            </p:nvSpPr>
            <p:spPr bwMode="auto">
              <a:xfrm>
                <a:off x="6779308" y="3572403"/>
                <a:ext cx="333932" cy="127517"/>
              </a:xfrm>
              <a:prstGeom prst="round2Same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片側の 2 つの角を丸めた四角形 77"/>
              <p:cNvSpPr/>
              <p:nvPr/>
            </p:nvSpPr>
            <p:spPr bwMode="auto">
              <a:xfrm>
                <a:off x="6808518" y="3572403"/>
                <a:ext cx="275512" cy="127517"/>
              </a:xfrm>
              <a:prstGeom prst="round2Same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" name="グループ化 78"/>
              <p:cNvGrpSpPr/>
              <p:nvPr/>
            </p:nvGrpSpPr>
            <p:grpSpPr>
              <a:xfrm>
                <a:off x="6298275" y="3649642"/>
                <a:ext cx="1044866" cy="222620"/>
                <a:chOff x="6258145" y="3753822"/>
                <a:chExt cx="1125125" cy="222620"/>
              </a:xfrm>
            </p:grpSpPr>
            <p:sp>
              <p:nvSpPr>
                <p:cNvPr id="103" name="正方形/長方形 102"/>
                <p:cNvSpPr/>
                <p:nvPr/>
              </p:nvSpPr>
              <p:spPr bwMode="auto">
                <a:xfrm>
                  <a:off x="6303150" y="3835102"/>
                  <a:ext cx="103511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正方形/長方形 103"/>
                <p:cNvSpPr/>
                <p:nvPr/>
              </p:nvSpPr>
              <p:spPr bwMode="auto">
                <a:xfrm>
                  <a:off x="6258145" y="3916382"/>
                  <a:ext cx="112512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正方形/長方形 104"/>
                <p:cNvSpPr/>
                <p:nvPr/>
              </p:nvSpPr>
              <p:spPr bwMode="auto">
                <a:xfrm>
                  <a:off x="6348155" y="3753822"/>
                  <a:ext cx="94510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501910" y="3775431"/>
                <a:ext cx="624675" cy="260180"/>
                <a:chOff x="7693291" y="3459835"/>
                <a:chExt cx="637963" cy="373821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81" name="グループ化 80"/>
                <p:cNvGrpSpPr/>
                <p:nvPr/>
              </p:nvGrpSpPr>
              <p:grpSpPr>
                <a:xfrm rot="5400000">
                  <a:off x="7769482" y="3383644"/>
                  <a:ext cx="310321" cy="462703"/>
                  <a:chOff x="7769482" y="3411772"/>
                  <a:chExt cx="422081" cy="434575"/>
                </a:xfrm>
                <a:grpFill/>
              </p:grpSpPr>
              <p:grpSp>
                <p:nvGrpSpPr>
                  <p:cNvPr id="93" name="グループ化 92"/>
                  <p:cNvGrpSpPr/>
                  <p:nvPr/>
                </p:nvGrpSpPr>
                <p:grpSpPr>
                  <a:xfrm>
                    <a:off x="776948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99" name="ドーナツ 98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" name="ドーナツ 99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" name="ドーナツ 100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" name="ドーナツ 101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4" name="グループ化 93"/>
                  <p:cNvGrpSpPr/>
                  <p:nvPr/>
                </p:nvGrpSpPr>
                <p:grpSpPr>
                  <a:xfrm>
                    <a:off x="788124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95" name="ドーナツ 94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" name="ドーナツ 95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" name="ドーナツ 96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" name="ドーナツ 97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2" name="グループ化 81"/>
                <p:cNvGrpSpPr/>
                <p:nvPr/>
              </p:nvGrpSpPr>
              <p:grpSpPr>
                <a:xfrm rot="5400000">
                  <a:off x="7944742" y="3447144"/>
                  <a:ext cx="310321" cy="462703"/>
                  <a:chOff x="7769482" y="3411772"/>
                  <a:chExt cx="422081" cy="434575"/>
                </a:xfrm>
                <a:grpFill/>
              </p:grpSpPr>
              <p:grpSp>
                <p:nvGrpSpPr>
                  <p:cNvPr id="83" name="グループ化 82"/>
                  <p:cNvGrpSpPr/>
                  <p:nvPr/>
                </p:nvGrpSpPr>
                <p:grpSpPr>
                  <a:xfrm>
                    <a:off x="776948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89" name="ドーナツ 88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" name="ドーナツ 89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ドーナツ 90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" name="ドーナツ 91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4" name="グループ化 83"/>
                  <p:cNvGrpSpPr/>
                  <p:nvPr/>
                </p:nvGrpSpPr>
                <p:grpSpPr>
                  <a:xfrm>
                    <a:off x="788124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85" name="ドーナツ 84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" name="ドーナツ 85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" name="ドーナツ 86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ドーナツ 87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658383"/>
            <a:ext cx="9905999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電気資材置場</a:t>
            </a:r>
            <a:endParaRPr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-46259" y="405936"/>
            <a:ext cx="9952258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危険です</a:t>
            </a:r>
            <a:r>
              <a:rPr lang="en-US" altLang="ja-JP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近寄らないで</a:t>
            </a:r>
            <a:r>
              <a:rPr lang="en-US" altLang="ja-JP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</a:p>
        </p:txBody>
      </p:sp>
      <p:grpSp>
        <p:nvGrpSpPr>
          <p:cNvPr id="67" name="グループ化 66"/>
          <p:cNvGrpSpPr/>
          <p:nvPr/>
        </p:nvGrpSpPr>
        <p:grpSpPr>
          <a:xfrm>
            <a:off x="3224518" y="1375843"/>
            <a:ext cx="3176282" cy="3176282"/>
            <a:chOff x="7923330" y="2787288"/>
            <a:chExt cx="1562519" cy="1562519"/>
          </a:xfrm>
        </p:grpSpPr>
        <p:grpSp>
          <p:nvGrpSpPr>
            <p:cNvPr id="68" name="グループ化 67"/>
            <p:cNvGrpSpPr/>
            <p:nvPr/>
          </p:nvGrpSpPr>
          <p:grpSpPr>
            <a:xfrm>
              <a:off x="7923330" y="2787288"/>
              <a:ext cx="1562519" cy="1562519"/>
              <a:chOff x="2308268" y="2787288"/>
              <a:chExt cx="1562519" cy="1562519"/>
            </a:xfrm>
          </p:grpSpPr>
          <p:sp>
            <p:nvSpPr>
              <p:cNvPr id="120" name="ドーナツ 119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1" name="ドーナツ 120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9" name="グループ化 68"/>
            <p:cNvGrpSpPr/>
            <p:nvPr/>
          </p:nvGrpSpPr>
          <p:grpSpPr>
            <a:xfrm>
              <a:off x="8068108" y="3130275"/>
              <a:ext cx="1154126" cy="905336"/>
              <a:chOff x="6189015" y="3130275"/>
              <a:chExt cx="1154126" cy="905336"/>
            </a:xfrm>
          </p:grpSpPr>
          <p:sp>
            <p:nvSpPr>
              <p:cNvPr id="70" name="正方形/長方形 69"/>
              <p:cNvSpPr/>
              <p:nvPr/>
            </p:nvSpPr>
            <p:spPr bwMode="auto">
              <a:xfrm>
                <a:off x="6576836" y="3130275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正方形/長方形 70"/>
              <p:cNvSpPr/>
              <p:nvPr/>
            </p:nvSpPr>
            <p:spPr bwMode="auto">
              <a:xfrm>
                <a:off x="6642876" y="3180652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/>
              <p:cNvSpPr/>
              <p:nvPr/>
            </p:nvSpPr>
            <p:spPr bwMode="auto">
              <a:xfrm>
                <a:off x="6713996" y="3232814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" name="グループ化 72"/>
              <p:cNvGrpSpPr/>
              <p:nvPr/>
            </p:nvGrpSpPr>
            <p:grpSpPr>
              <a:xfrm>
                <a:off x="6518891" y="3337560"/>
                <a:ext cx="374640" cy="374640"/>
                <a:chOff x="6532398" y="1848686"/>
                <a:chExt cx="711634" cy="711634"/>
              </a:xfrm>
            </p:grpSpPr>
            <p:sp>
              <p:nvSpPr>
                <p:cNvPr id="115" name="円/楕円 114"/>
                <p:cNvSpPr/>
                <p:nvPr/>
              </p:nvSpPr>
              <p:spPr bwMode="auto">
                <a:xfrm>
                  <a:off x="6532398" y="1848686"/>
                  <a:ext cx="711634" cy="711634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ドーナツ 115"/>
                <p:cNvSpPr/>
                <p:nvPr/>
              </p:nvSpPr>
              <p:spPr bwMode="auto">
                <a:xfrm>
                  <a:off x="6573180" y="1889468"/>
                  <a:ext cx="630070" cy="630070"/>
                </a:xfrm>
                <a:prstGeom prst="donut">
                  <a:avLst>
                    <a:gd name="adj" fmla="val 558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ドーナツ 116"/>
                <p:cNvSpPr/>
                <p:nvPr/>
              </p:nvSpPr>
              <p:spPr bwMode="auto">
                <a:xfrm>
                  <a:off x="6634432" y="1950720"/>
                  <a:ext cx="507566" cy="507566"/>
                </a:xfrm>
                <a:prstGeom prst="donut">
                  <a:avLst>
                    <a:gd name="adj" fmla="val 7082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ドーナツ 117"/>
                <p:cNvSpPr/>
                <p:nvPr/>
              </p:nvSpPr>
              <p:spPr bwMode="auto">
                <a:xfrm>
                  <a:off x="6697450" y="2013738"/>
                  <a:ext cx="381530" cy="381530"/>
                </a:xfrm>
                <a:prstGeom prst="donut">
                  <a:avLst>
                    <a:gd name="adj" fmla="val 885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ドーナツ 118"/>
                <p:cNvSpPr/>
                <p:nvPr/>
              </p:nvSpPr>
              <p:spPr bwMode="auto">
                <a:xfrm>
                  <a:off x="6753330" y="2069618"/>
                  <a:ext cx="269770" cy="269770"/>
                </a:xfrm>
                <a:prstGeom prst="donut">
                  <a:avLst>
                    <a:gd name="adj" fmla="val 1251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" name="グループ化 73"/>
              <p:cNvGrpSpPr/>
              <p:nvPr/>
            </p:nvGrpSpPr>
            <p:grpSpPr>
              <a:xfrm>
                <a:off x="6189015" y="3279464"/>
                <a:ext cx="490832" cy="490832"/>
                <a:chOff x="6532398" y="1848686"/>
                <a:chExt cx="711634" cy="711634"/>
              </a:xfrm>
            </p:grpSpPr>
            <p:sp>
              <p:nvSpPr>
                <p:cNvPr id="110" name="円/楕円 109"/>
                <p:cNvSpPr/>
                <p:nvPr/>
              </p:nvSpPr>
              <p:spPr bwMode="auto">
                <a:xfrm>
                  <a:off x="6532398" y="1848686"/>
                  <a:ext cx="711634" cy="71163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ドーナツ 110"/>
                <p:cNvSpPr/>
                <p:nvPr/>
              </p:nvSpPr>
              <p:spPr bwMode="auto">
                <a:xfrm>
                  <a:off x="6573180" y="1889468"/>
                  <a:ext cx="630070" cy="630070"/>
                </a:xfrm>
                <a:prstGeom prst="donut">
                  <a:avLst>
                    <a:gd name="adj" fmla="val 558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ドーナツ 111"/>
                <p:cNvSpPr/>
                <p:nvPr/>
              </p:nvSpPr>
              <p:spPr bwMode="auto">
                <a:xfrm>
                  <a:off x="6634432" y="1950720"/>
                  <a:ext cx="507566" cy="507566"/>
                </a:xfrm>
                <a:prstGeom prst="donut">
                  <a:avLst>
                    <a:gd name="adj" fmla="val 7082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ドーナツ 112"/>
                <p:cNvSpPr/>
                <p:nvPr/>
              </p:nvSpPr>
              <p:spPr bwMode="auto">
                <a:xfrm>
                  <a:off x="6697450" y="2013738"/>
                  <a:ext cx="381530" cy="381530"/>
                </a:xfrm>
                <a:prstGeom prst="donut">
                  <a:avLst>
                    <a:gd name="adj" fmla="val 885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ドーナツ 113"/>
                <p:cNvSpPr/>
                <p:nvPr/>
              </p:nvSpPr>
              <p:spPr bwMode="auto">
                <a:xfrm>
                  <a:off x="6753330" y="2069618"/>
                  <a:ext cx="269770" cy="269770"/>
                </a:xfrm>
                <a:prstGeom prst="donut">
                  <a:avLst>
                    <a:gd name="adj" fmla="val 1251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片側の 2 つの角を丸めた四角形 74"/>
              <p:cNvSpPr/>
              <p:nvPr/>
            </p:nvSpPr>
            <p:spPr bwMode="auto">
              <a:xfrm>
                <a:off x="6829275" y="3217971"/>
                <a:ext cx="513865" cy="468020"/>
              </a:xfrm>
              <a:prstGeom prst="round2SameRect">
                <a:avLst>
                  <a:gd name="adj1" fmla="val 12020"/>
                  <a:gd name="adj2" fmla="val 0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" name="グループ化 75"/>
              <p:cNvGrpSpPr/>
              <p:nvPr/>
            </p:nvGrpSpPr>
            <p:grpSpPr>
              <a:xfrm>
                <a:off x="6899993" y="3294227"/>
                <a:ext cx="315035" cy="251287"/>
                <a:chOff x="7518285" y="3296769"/>
                <a:chExt cx="389126" cy="310386"/>
              </a:xfrm>
            </p:grpSpPr>
            <p:sp>
              <p:nvSpPr>
                <p:cNvPr id="106" name="アーチ 105"/>
                <p:cNvSpPr/>
                <p:nvPr/>
              </p:nvSpPr>
              <p:spPr bwMode="auto">
                <a:xfrm>
                  <a:off x="7518285" y="3296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アーチ 106"/>
                <p:cNvSpPr/>
                <p:nvPr/>
              </p:nvSpPr>
              <p:spPr bwMode="auto">
                <a:xfrm>
                  <a:off x="7724025" y="3296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アーチ 107"/>
                <p:cNvSpPr/>
                <p:nvPr/>
              </p:nvSpPr>
              <p:spPr bwMode="auto">
                <a:xfrm>
                  <a:off x="7518285" y="3423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アーチ 108"/>
                <p:cNvSpPr/>
                <p:nvPr/>
              </p:nvSpPr>
              <p:spPr bwMode="auto">
                <a:xfrm>
                  <a:off x="7724025" y="3423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" name="片側の 2 つの角を丸めた四角形 76"/>
              <p:cNvSpPr/>
              <p:nvPr/>
            </p:nvSpPr>
            <p:spPr bwMode="auto">
              <a:xfrm>
                <a:off x="6779308" y="3572403"/>
                <a:ext cx="333932" cy="127517"/>
              </a:xfrm>
              <a:prstGeom prst="round2Same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片側の 2 つの角を丸めた四角形 77"/>
              <p:cNvSpPr/>
              <p:nvPr/>
            </p:nvSpPr>
            <p:spPr bwMode="auto">
              <a:xfrm>
                <a:off x="6808518" y="3572403"/>
                <a:ext cx="275512" cy="127517"/>
              </a:xfrm>
              <a:prstGeom prst="round2Same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" name="グループ化 78"/>
              <p:cNvGrpSpPr/>
              <p:nvPr/>
            </p:nvGrpSpPr>
            <p:grpSpPr>
              <a:xfrm>
                <a:off x="6298275" y="3649642"/>
                <a:ext cx="1044866" cy="222620"/>
                <a:chOff x="6258145" y="3753822"/>
                <a:chExt cx="1125125" cy="222620"/>
              </a:xfrm>
            </p:grpSpPr>
            <p:sp>
              <p:nvSpPr>
                <p:cNvPr id="103" name="正方形/長方形 102"/>
                <p:cNvSpPr/>
                <p:nvPr/>
              </p:nvSpPr>
              <p:spPr bwMode="auto">
                <a:xfrm>
                  <a:off x="6303150" y="3835102"/>
                  <a:ext cx="103511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正方形/長方形 103"/>
                <p:cNvSpPr/>
                <p:nvPr/>
              </p:nvSpPr>
              <p:spPr bwMode="auto">
                <a:xfrm>
                  <a:off x="6258145" y="3916382"/>
                  <a:ext cx="112512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正方形/長方形 104"/>
                <p:cNvSpPr/>
                <p:nvPr/>
              </p:nvSpPr>
              <p:spPr bwMode="auto">
                <a:xfrm>
                  <a:off x="6348155" y="3753822"/>
                  <a:ext cx="94510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" name="グループ化 79"/>
              <p:cNvGrpSpPr/>
              <p:nvPr/>
            </p:nvGrpSpPr>
            <p:grpSpPr>
              <a:xfrm>
                <a:off x="6501910" y="3775431"/>
                <a:ext cx="624675" cy="260180"/>
                <a:chOff x="7693291" y="3459835"/>
                <a:chExt cx="637963" cy="373821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81" name="グループ化 80"/>
                <p:cNvGrpSpPr/>
                <p:nvPr/>
              </p:nvGrpSpPr>
              <p:grpSpPr>
                <a:xfrm rot="5400000">
                  <a:off x="7769482" y="3383644"/>
                  <a:ext cx="310321" cy="462703"/>
                  <a:chOff x="7769482" y="3411772"/>
                  <a:chExt cx="422081" cy="434575"/>
                </a:xfrm>
                <a:grpFill/>
              </p:grpSpPr>
              <p:grpSp>
                <p:nvGrpSpPr>
                  <p:cNvPr id="93" name="グループ化 92"/>
                  <p:cNvGrpSpPr/>
                  <p:nvPr/>
                </p:nvGrpSpPr>
                <p:grpSpPr>
                  <a:xfrm>
                    <a:off x="776948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99" name="ドーナツ 98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" name="ドーナツ 99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" name="ドーナツ 100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" name="ドーナツ 101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4" name="グループ化 93"/>
                  <p:cNvGrpSpPr/>
                  <p:nvPr/>
                </p:nvGrpSpPr>
                <p:grpSpPr>
                  <a:xfrm>
                    <a:off x="788124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95" name="ドーナツ 94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" name="ドーナツ 95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" name="ドーナツ 96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" name="ドーナツ 97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2" name="グループ化 81"/>
                <p:cNvGrpSpPr/>
                <p:nvPr/>
              </p:nvGrpSpPr>
              <p:grpSpPr>
                <a:xfrm rot="5400000">
                  <a:off x="7944742" y="3447144"/>
                  <a:ext cx="310321" cy="462703"/>
                  <a:chOff x="7769482" y="3411772"/>
                  <a:chExt cx="422081" cy="434575"/>
                </a:xfrm>
                <a:grpFill/>
              </p:grpSpPr>
              <p:grpSp>
                <p:nvGrpSpPr>
                  <p:cNvPr id="83" name="グループ化 82"/>
                  <p:cNvGrpSpPr/>
                  <p:nvPr/>
                </p:nvGrpSpPr>
                <p:grpSpPr>
                  <a:xfrm>
                    <a:off x="776948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89" name="ドーナツ 88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" name="ドーナツ 89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ドーナツ 90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" name="ドーナツ 91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4" name="グループ化 83"/>
                  <p:cNvGrpSpPr/>
                  <p:nvPr/>
                </p:nvGrpSpPr>
                <p:grpSpPr>
                  <a:xfrm>
                    <a:off x="788124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85" name="ドーナツ 84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" name="ドーナツ 85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" name="ドーナツ 86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ドーナツ 87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309166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pop560_電気資材置場</dc:title>
  <dc:subject>pop560_電気資材置場</dc:subject>
  <dc:creator>http://www.digipot.net</dc:creator>
  <cp:lastModifiedBy/>
  <cp:revision>1</cp:revision>
  <dcterms:created xsi:type="dcterms:W3CDTF">2014-09-28T09:38:15Z</dcterms:created>
  <dcterms:modified xsi:type="dcterms:W3CDTF">2015-05-28T05:46:21Z</dcterms:modified>
  <cp:version>1</cp:version>
</cp:coreProperties>
</file>