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25" d="100"/>
          <a:sy n="25" d="100"/>
        </p:scale>
        <p:origin x="-1278" y="-54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583795" y="182470"/>
            <a:ext cx="3508653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不良品</a:t>
            </a:r>
            <a:endParaRPr lang="ja-JP" altLang="en-US" sz="216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403775" y="227475"/>
            <a:ext cx="3508653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 smtClean="0">
                <a:solidFill>
                  <a:schemeClr val="tx1"/>
                </a:solidFill>
              </a:rPr>
              <a:t>不良品</a:t>
            </a:r>
            <a:endParaRPr lang="ja-JP" altLang="en-US" sz="2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グループ化 67"/>
          <p:cNvGrpSpPr/>
          <p:nvPr/>
        </p:nvGrpSpPr>
        <p:grpSpPr>
          <a:xfrm>
            <a:off x="909376" y="2775998"/>
            <a:ext cx="4962278" cy="4938872"/>
            <a:chOff x="2297705" y="856615"/>
            <a:chExt cx="1509868" cy="1502745"/>
          </a:xfrm>
        </p:grpSpPr>
        <p:sp>
          <p:nvSpPr>
            <p:cNvPr id="69" name="円/楕円 68"/>
            <p:cNvSpPr/>
            <p:nvPr/>
          </p:nvSpPr>
          <p:spPr bwMode="auto">
            <a:xfrm>
              <a:off x="2297705" y="856615"/>
              <a:ext cx="1502745" cy="150274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角丸四角形 69"/>
            <p:cNvSpPr/>
            <p:nvPr/>
          </p:nvSpPr>
          <p:spPr bwMode="auto">
            <a:xfrm>
              <a:off x="2449395" y="1540823"/>
              <a:ext cx="1219220" cy="136790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1" name="角丸四角形 70"/>
            <p:cNvSpPr/>
            <p:nvPr/>
          </p:nvSpPr>
          <p:spPr bwMode="auto">
            <a:xfrm>
              <a:off x="2596975" y="998730"/>
              <a:ext cx="915865" cy="1207215"/>
            </a:xfrm>
            <a:prstGeom prst="roundRect">
              <a:avLst>
                <a:gd name="adj" fmla="val 12508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72" name="グループ化 71"/>
            <p:cNvGrpSpPr/>
            <p:nvPr/>
          </p:nvGrpSpPr>
          <p:grpSpPr>
            <a:xfrm rot="1800000">
              <a:off x="3172024" y="1062437"/>
              <a:ext cx="287610" cy="289891"/>
              <a:chOff x="3512840" y="1323373"/>
              <a:chExt cx="287610" cy="289891"/>
            </a:xfrm>
          </p:grpSpPr>
          <p:sp>
            <p:nvSpPr>
              <p:cNvPr id="81" name="正方形/長方形 80"/>
              <p:cNvSpPr/>
              <p:nvPr/>
            </p:nvSpPr>
            <p:spPr bwMode="auto">
              <a:xfrm>
                <a:off x="3512840" y="1424883"/>
                <a:ext cx="287610" cy="104477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2" name="正方形/長方形 81"/>
              <p:cNvSpPr/>
              <p:nvPr/>
            </p:nvSpPr>
            <p:spPr bwMode="auto">
              <a:xfrm rot="5400000">
                <a:off x="3511699" y="1408239"/>
                <a:ext cx="289891" cy="120160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3" name="グループ化 72"/>
            <p:cNvGrpSpPr/>
            <p:nvPr/>
          </p:nvGrpSpPr>
          <p:grpSpPr>
            <a:xfrm rot="18900000">
              <a:off x="2598017" y="1904939"/>
              <a:ext cx="287610" cy="289891"/>
              <a:chOff x="3512840" y="1323373"/>
              <a:chExt cx="287610" cy="289891"/>
            </a:xfrm>
          </p:grpSpPr>
          <p:sp>
            <p:nvSpPr>
              <p:cNvPr id="79" name="正方形/長方形 78"/>
              <p:cNvSpPr/>
              <p:nvPr/>
            </p:nvSpPr>
            <p:spPr bwMode="auto">
              <a:xfrm>
                <a:off x="3512840" y="1424883"/>
                <a:ext cx="287610" cy="104477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0" name="正方形/長方形 79"/>
              <p:cNvSpPr/>
              <p:nvPr/>
            </p:nvSpPr>
            <p:spPr bwMode="auto">
              <a:xfrm rot="5400000">
                <a:off x="3511699" y="1408239"/>
                <a:ext cx="289891" cy="120160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74" name="乗算記号 73"/>
            <p:cNvSpPr/>
            <p:nvPr/>
          </p:nvSpPr>
          <p:spPr bwMode="auto">
            <a:xfrm>
              <a:off x="2668752" y="1337774"/>
              <a:ext cx="349033" cy="349033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乗算記号 74"/>
            <p:cNvSpPr/>
            <p:nvPr/>
          </p:nvSpPr>
          <p:spPr bwMode="auto">
            <a:xfrm>
              <a:off x="3085312" y="1337774"/>
              <a:ext cx="349033" cy="349033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ローチャート : 抜出し 75"/>
            <p:cNvSpPr/>
            <p:nvPr/>
          </p:nvSpPr>
          <p:spPr bwMode="auto">
            <a:xfrm>
              <a:off x="2927775" y="1686807"/>
              <a:ext cx="263549" cy="191757"/>
            </a:xfrm>
            <a:prstGeom prst="flowChartExtra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角丸四角形 76"/>
            <p:cNvSpPr/>
            <p:nvPr/>
          </p:nvSpPr>
          <p:spPr bwMode="auto">
            <a:xfrm>
              <a:off x="2305970" y="1397284"/>
              <a:ext cx="210493" cy="423868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8" name="角丸四角形 77"/>
            <p:cNvSpPr/>
            <p:nvPr/>
          </p:nvSpPr>
          <p:spPr bwMode="auto">
            <a:xfrm>
              <a:off x="3597080" y="1397284"/>
              <a:ext cx="210493" cy="423868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6909536"/>
            <a:ext cx="6858000" cy="213904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不良品</a:t>
            </a:r>
            <a:endParaRPr lang="ja-JP" altLang="en-US" sz="133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101" name="グループ化 100"/>
          <p:cNvGrpSpPr/>
          <p:nvPr/>
        </p:nvGrpSpPr>
        <p:grpSpPr>
          <a:xfrm>
            <a:off x="1066030" y="1454255"/>
            <a:ext cx="4648970" cy="4627042"/>
            <a:chOff x="2297705" y="856615"/>
            <a:chExt cx="1509868" cy="1502745"/>
          </a:xfrm>
        </p:grpSpPr>
        <p:sp>
          <p:nvSpPr>
            <p:cNvPr id="102" name="円/楕円 101"/>
            <p:cNvSpPr/>
            <p:nvPr/>
          </p:nvSpPr>
          <p:spPr bwMode="auto">
            <a:xfrm>
              <a:off x="2297705" y="856615"/>
              <a:ext cx="1502745" cy="150274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角丸四角形 102"/>
            <p:cNvSpPr/>
            <p:nvPr/>
          </p:nvSpPr>
          <p:spPr bwMode="auto">
            <a:xfrm>
              <a:off x="2449395" y="1540823"/>
              <a:ext cx="1219220" cy="136790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4" name="角丸四角形 103"/>
            <p:cNvSpPr/>
            <p:nvPr/>
          </p:nvSpPr>
          <p:spPr bwMode="auto">
            <a:xfrm>
              <a:off x="2596975" y="998730"/>
              <a:ext cx="915865" cy="1207215"/>
            </a:xfrm>
            <a:prstGeom prst="roundRect">
              <a:avLst>
                <a:gd name="adj" fmla="val 12508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05" name="グループ化 104"/>
            <p:cNvGrpSpPr/>
            <p:nvPr/>
          </p:nvGrpSpPr>
          <p:grpSpPr>
            <a:xfrm rot="1800000">
              <a:off x="3172024" y="1062437"/>
              <a:ext cx="287610" cy="289891"/>
              <a:chOff x="3512840" y="1323373"/>
              <a:chExt cx="287610" cy="289891"/>
            </a:xfrm>
          </p:grpSpPr>
          <p:sp>
            <p:nvSpPr>
              <p:cNvPr id="114" name="正方形/長方形 113"/>
              <p:cNvSpPr/>
              <p:nvPr/>
            </p:nvSpPr>
            <p:spPr bwMode="auto">
              <a:xfrm>
                <a:off x="3512840" y="1424883"/>
                <a:ext cx="287610" cy="104477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5" name="正方形/長方形 114"/>
              <p:cNvSpPr/>
              <p:nvPr/>
            </p:nvSpPr>
            <p:spPr bwMode="auto">
              <a:xfrm rot="5400000">
                <a:off x="3511699" y="1408239"/>
                <a:ext cx="289891" cy="120160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6" name="グループ化 105"/>
            <p:cNvGrpSpPr/>
            <p:nvPr/>
          </p:nvGrpSpPr>
          <p:grpSpPr>
            <a:xfrm rot="18900000">
              <a:off x="2598017" y="1904939"/>
              <a:ext cx="287610" cy="289891"/>
              <a:chOff x="3512840" y="1323373"/>
              <a:chExt cx="287610" cy="289891"/>
            </a:xfrm>
          </p:grpSpPr>
          <p:sp>
            <p:nvSpPr>
              <p:cNvPr id="112" name="正方形/長方形 111"/>
              <p:cNvSpPr/>
              <p:nvPr/>
            </p:nvSpPr>
            <p:spPr bwMode="auto">
              <a:xfrm>
                <a:off x="3512840" y="1424883"/>
                <a:ext cx="287610" cy="104477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3" name="正方形/長方形 112"/>
              <p:cNvSpPr/>
              <p:nvPr/>
            </p:nvSpPr>
            <p:spPr bwMode="auto">
              <a:xfrm rot="5400000">
                <a:off x="3511699" y="1408239"/>
                <a:ext cx="289891" cy="120160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7" name="乗算記号 106"/>
            <p:cNvSpPr/>
            <p:nvPr/>
          </p:nvSpPr>
          <p:spPr bwMode="auto">
            <a:xfrm>
              <a:off x="2668752" y="1337774"/>
              <a:ext cx="349033" cy="349033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乗算記号 107"/>
            <p:cNvSpPr/>
            <p:nvPr/>
          </p:nvSpPr>
          <p:spPr bwMode="auto">
            <a:xfrm>
              <a:off x="3085312" y="1337774"/>
              <a:ext cx="349033" cy="349033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ローチャート : 抜出し 108"/>
            <p:cNvSpPr/>
            <p:nvPr/>
          </p:nvSpPr>
          <p:spPr bwMode="auto">
            <a:xfrm>
              <a:off x="2927775" y="1686807"/>
              <a:ext cx="263549" cy="191757"/>
            </a:xfrm>
            <a:prstGeom prst="flowChartExtra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" name="角丸四角形 109"/>
            <p:cNvSpPr/>
            <p:nvPr/>
          </p:nvSpPr>
          <p:spPr bwMode="auto">
            <a:xfrm>
              <a:off x="2305970" y="1397284"/>
              <a:ext cx="210493" cy="423868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11" name="角丸四角形 110"/>
            <p:cNvSpPr/>
            <p:nvPr/>
          </p:nvSpPr>
          <p:spPr bwMode="auto">
            <a:xfrm>
              <a:off x="3597080" y="1397284"/>
              <a:ext cx="210493" cy="423868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不良品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857545"/>
            <a:ext cx="6585522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廃棄予定の</a:t>
            </a:r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為</a:t>
            </a:r>
            <a:endParaRPr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使用</a:t>
            </a:r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できません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3" name="グループ化 102"/>
          <p:cNvGrpSpPr/>
          <p:nvPr/>
        </p:nvGrpSpPr>
        <p:grpSpPr>
          <a:xfrm>
            <a:off x="1218430" y="2952578"/>
            <a:ext cx="4344170" cy="4323680"/>
            <a:chOff x="2297705" y="856615"/>
            <a:chExt cx="1509868" cy="1502745"/>
          </a:xfrm>
        </p:grpSpPr>
        <p:sp>
          <p:nvSpPr>
            <p:cNvPr id="104" name="円/楕円 103"/>
            <p:cNvSpPr/>
            <p:nvPr/>
          </p:nvSpPr>
          <p:spPr bwMode="auto">
            <a:xfrm>
              <a:off x="2297705" y="856615"/>
              <a:ext cx="1502745" cy="150274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角丸四角形 104"/>
            <p:cNvSpPr/>
            <p:nvPr/>
          </p:nvSpPr>
          <p:spPr bwMode="auto">
            <a:xfrm>
              <a:off x="2449395" y="1540823"/>
              <a:ext cx="1219220" cy="136790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6" name="角丸四角形 105"/>
            <p:cNvSpPr/>
            <p:nvPr/>
          </p:nvSpPr>
          <p:spPr bwMode="auto">
            <a:xfrm>
              <a:off x="2596975" y="998730"/>
              <a:ext cx="915865" cy="1207215"/>
            </a:xfrm>
            <a:prstGeom prst="roundRect">
              <a:avLst>
                <a:gd name="adj" fmla="val 12508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07" name="グループ化 106"/>
            <p:cNvGrpSpPr/>
            <p:nvPr/>
          </p:nvGrpSpPr>
          <p:grpSpPr>
            <a:xfrm rot="1800000">
              <a:off x="3172024" y="1062437"/>
              <a:ext cx="287610" cy="289891"/>
              <a:chOff x="3512840" y="1323373"/>
              <a:chExt cx="287610" cy="289891"/>
            </a:xfrm>
          </p:grpSpPr>
          <p:sp>
            <p:nvSpPr>
              <p:cNvPr id="116" name="正方形/長方形 115"/>
              <p:cNvSpPr/>
              <p:nvPr/>
            </p:nvSpPr>
            <p:spPr bwMode="auto">
              <a:xfrm>
                <a:off x="3512840" y="1424883"/>
                <a:ext cx="287610" cy="104477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7" name="正方形/長方形 116"/>
              <p:cNvSpPr/>
              <p:nvPr/>
            </p:nvSpPr>
            <p:spPr bwMode="auto">
              <a:xfrm rot="5400000">
                <a:off x="3511699" y="1408239"/>
                <a:ext cx="289891" cy="120160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8" name="グループ化 107"/>
            <p:cNvGrpSpPr/>
            <p:nvPr/>
          </p:nvGrpSpPr>
          <p:grpSpPr>
            <a:xfrm rot="18900000">
              <a:off x="2598017" y="1904939"/>
              <a:ext cx="287610" cy="289891"/>
              <a:chOff x="3512840" y="1323373"/>
              <a:chExt cx="287610" cy="289891"/>
            </a:xfrm>
          </p:grpSpPr>
          <p:sp>
            <p:nvSpPr>
              <p:cNvPr id="114" name="正方形/長方形 113"/>
              <p:cNvSpPr/>
              <p:nvPr/>
            </p:nvSpPr>
            <p:spPr bwMode="auto">
              <a:xfrm>
                <a:off x="3512840" y="1424883"/>
                <a:ext cx="287610" cy="104477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5" name="正方形/長方形 114"/>
              <p:cNvSpPr/>
              <p:nvPr/>
            </p:nvSpPr>
            <p:spPr bwMode="auto">
              <a:xfrm rot="5400000">
                <a:off x="3511699" y="1408239"/>
                <a:ext cx="289891" cy="120160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9" name="乗算記号 108"/>
            <p:cNvSpPr/>
            <p:nvPr/>
          </p:nvSpPr>
          <p:spPr bwMode="auto">
            <a:xfrm>
              <a:off x="2668752" y="1337774"/>
              <a:ext cx="349033" cy="349033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乗算記号 109"/>
            <p:cNvSpPr/>
            <p:nvPr/>
          </p:nvSpPr>
          <p:spPr bwMode="auto">
            <a:xfrm>
              <a:off x="3085312" y="1337774"/>
              <a:ext cx="349033" cy="349033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 : 抜出し 110"/>
            <p:cNvSpPr/>
            <p:nvPr/>
          </p:nvSpPr>
          <p:spPr bwMode="auto">
            <a:xfrm>
              <a:off x="2927775" y="1686807"/>
              <a:ext cx="263549" cy="191757"/>
            </a:xfrm>
            <a:prstGeom prst="flowChartExtra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2" name="角丸四角形 111"/>
            <p:cNvSpPr/>
            <p:nvPr/>
          </p:nvSpPr>
          <p:spPr bwMode="auto">
            <a:xfrm>
              <a:off x="2305970" y="1397284"/>
              <a:ext cx="210493" cy="423868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13" name="角丸四角形 112"/>
            <p:cNvSpPr/>
            <p:nvPr/>
          </p:nvSpPr>
          <p:spPr bwMode="auto">
            <a:xfrm>
              <a:off x="3597080" y="1397284"/>
              <a:ext cx="210493" cy="423868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不良品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857545"/>
            <a:ext cx="6585522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危険です</a:t>
            </a:r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</a:t>
            </a:r>
            <a:endParaRPr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さわらないで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3" name="グループ化 102"/>
          <p:cNvGrpSpPr/>
          <p:nvPr/>
        </p:nvGrpSpPr>
        <p:grpSpPr>
          <a:xfrm>
            <a:off x="1218430" y="2952578"/>
            <a:ext cx="4344170" cy="4323680"/>
            <a:chOff x="2297705" y="856615"/>
            <a:chExt cx="1509868" cy="1502745"/>
          </a:xfrm>
        </p:grpSpPr>
        <p:sp>
          <p:nvSpPr>
            <p:cNvPr id="104" name="円/楕円 103"/>
            <p:cNvSpPr/>
            <p:nvPr/>
          </p:nvSpPr>
          <p:spPr bwMode="auto">
            <a:xfrm>
              <a:off x="2297705" y="856615"/>
              <a:ext cx="1502745" cy="150274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角丸四角形 104"/>
            <p:cNvSpPr/>
            <p:nvPr/>
          </p:nvSpPr>
          <p:spPr bwMode="auto">
            <a:xfrm>
              <a:off x="2449395" y="1540823"/>
              <a:ext cx="1219220" cy="136790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6" name="角丸四角形 105"/>
            <p:cNvSpPr/>
            <p:nvPr/>
          </p:nvSpPr>
          <p:spPr bwMode="auto">
            <a:xfrm>
              <a:off x="2596975" y="998730"/>
              <a:ext cx="915865" cy="1207215"/>
            </a:xfrm>
            <a:prstGeom prst="roundRect">
              <a:avLst>
                <a:gd name="adj" fmla="val 12508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07" name="グループ化 106"/>
            <p:cNvGrpSpPr/>
            <p:nvPr/>
          </p:nvGrpSpPr>
          <p:grpSpPr>
            <a:xfrm rot="1800000">
              <a:off x="3172024" y="1062437"/>
              <a:ext cx="287610" cy="289891"/>
              <a:chOff x="3512840" y="1323373"/>
              <a:chExt cx="287610" cy="289891"/>
            </a:xfrm>
          </p:grpSpPr>
          <p:sp>
            <p:nvSpPr>
              <p:cNvPr id="116" name="正方形/長方形 115"/>
              <p:cNvSpPr/>
              <p:nvPr/>
            </p:nvSpPr>
            <p:spPr bwMode="auto">
              <a:xfrm>
                <a:off x="3512840" y="1424883"/>
                <a:ext cx="287610" cy="104477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7" name="正方形/長方形 116"/>
              <p:cNvSpPr/>
              <p:nvPr/>
            </p:nvSpPr>
            <p:spPr bwMode="auto">
              <a:xfrm rot="5400000">
                <a:off x="3511699" y="1408239"/>
                <a:ext cx="289891" cy="120160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8" name="グループ化 107"/>
            <p:cNvGrpSpPr/>
            <p:nvPr/>
          </p:nvGrpSpPr>
          <p:grpSpPr>
            <a:xfrm rot="18900000">
              <a:off x="2598017" y="1904939"/>
              <a:ext cx="287610" cy="289891"/>
              <a:chOff x="3512840" y="1323373"/>
              <a:chExt cx="287610" cy="289891"/>
            </a:xfrm>
          </p:grpSpPr>
          <p:sp>
            <p:nvSpPr>
              <p:cNvPr id="114" name="正方形/長方形 113"/>
              <p:cNvSpPr/>
              <p:nvPr/>
            </p:nvSpPr>
            <p:spPr bwMode="auto">
              <a:xfrm>
                <a:off x="3512840" y="1424883"/>
                <a:ext cx="287610" cy="104477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15" name="正方形/長方形 114"/>
              <p:cNvSpPr/>
              <p:nvPr/>
            </p:nvSpPr>
            <p:spPr bwMode="auto">
              <a:xfrm rot="5400000">
                <a:off x="3511699" y="1408239"/>
                <a:ext cx="289891" cy="120160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9" name="乗算記号 108"/>
            <p:cNvSpPr/>
            <p:nvPr/>
          </p:nvSpPr>
          <p:spPr bwMode="auto">
            <a:xfrm>
              <a:off x="2668752" y="1337774"/>
              <a:ext cx="349033" cy="349033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乗算記号 109"/>
            <p:cNvSpPr/>
            <p:nvPr/>
          </p:nvSpPr>
          <p:spPr bwMode="auto">
            <a:xfrm>
              <a:off x="3085312" y="1337774"/>
              <a:ext cx="349033" cy="349033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 : 抜出し 110"/>
            <p:cNvSpPr/>
            <p:nvPr/>
          </p:nvSpPr>
          <p:spPr bwMode="auto">
            <a:xfrm>
              <a:off x="2927775" y="1686807"/>
              <a:ext cx="263549" cy="191757"/>
            </a:xfrm>
            <a:prstGeom prst="flowChartExtra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2" name="角丸四角形 111"/>
            <p:cNvSpPr/>
            <p:nvPr/>
          </p:nvSpPr>
          <p:spPr bwMode="auto">
            <a:xfrm>
              <a:off x="2305970" y="1397284"/>
              <a:ext cx="210493" cy="423868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13" name="角丸四角形 112"/>
            <p:cNvSpPr/>
            <p:nvPr/>
          </p:nvSpPr>
          <p:spPr bwMode="auto">
            <a:xfrm>
              <a:off x="3597080" y="1397284"/>
              <a:ext cx="210493" cy="423868"/>
            </a:xfrm>
            <a:prstGeom prst="roundRect">
              <a:avLst>
                <a:gd name="adj" fmla="val 22161"/>
              </a:avLst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293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pop556_不良品</dc:title>
  <dc:subject>pop556_不良品</dc:subject>
  <dc:creator>http://www.digipot.net</dc:creator>
  <cp:lastModifiedBy/>
  <cp:revision>1</cp:revision>
  <dcterms:created xsi:type="dcterms:W3CDTF">2014-12-25T07:35:11Z</dcterms:created>
  <dcterms:modified xsi:type="dcterms:W3CDTF">2015-05-27T14:35:09Z</dcterms:modified>
  <cp:version>1</cp:version>
</cp:coreProperties>
</file>