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768" y="-6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8291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不良品</a:t>
            </a:r>
            <a:endParaRPr kumimoji="1" lang="ja-JP" altLang="en-US" sz="216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37905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不良品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グループ化 98"/>
          <p:cNvGrpSpPr/>
          <p:nvPr/>
        </p:nvGrpSpPr>
        <p:grpSpPr>
          <a:xfrm>
            <a:off x="2420992" y="1043735"/>
            <a:ext cx="4962278" cy="4938872"/>
            <a:chOff x="2297705" y="856615"/>
            <a:chExt cx="1509868" cy="1502745"/>
          </a:xfrm>
        </p:grpSpPr>
        <p:sp>
          <p:nvSpPr>
            <p:cNvPr id="100" name="円/楕円 99"/>
            <p:cNvSpPr/>
            <p:nvPr/>
          </p:nvSpPr>
          <p:spPr bwMode="auto">
            <a:xfrm>
              <a:off x="2297705" y="856615"/>
              <a:ext cx="1502745" cy="150274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角丸四角形 100"/>
            <p:cNvSpPr/>
            <p:nvPr/>
          </p:nvSpPr>
          <p:spPr bwMode="auto">
            <a:xfrm>
              <a:off x="2449395" y="1540823"/>
              <a:ext cx="1219220" cy="136790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2" name="角丸四角形 101"/>
            <p:cNvSpPr/>
            <p:nvPr/>
          </p:nvSpPr>
          <p:spPr bwMode="auto">
            <a:xfrm>
              <a:off x="2596975" y="998730"/>
              <a:ext cx="915865" cy="1207215"/>
            </a:xfrm>
            <a:prstGeom prst="roundRect">
              <a:avLst>
                <a:gd name="adj" fmla="val 12508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03" name="グループ化 102"/>
            <p:cNvGrpSpPr/>
            <p:nvPr/>
          </p:nvGrpSpPr>
          <p:grpSpPr>
            <a:xfrm rot="1800000">
              <a:off x="3172024" y="1062437"/>
              <a:ext cx="287610" cy="289891"/>
              <a:chOff x="3512840" y="1323373"/>
              <a:chExt cx="287610" cy="289891"/>
            </a:xfrm>
          </p:grpSpPr>
          <p:sp>
            <p:nvSpPr>
              <p:cNvPr id="112" name="正方形/長方形 111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 rot="18900000">
              <a:off x="2598017" y="1904939"/>
              <a:ext cx="287610" cy="289891"/>
              <a:chOff x="3512840" y="1323373"/>
              <a:chExt cx="287610" cy="289891"/>
            </a:xfrm>
          </p:grpSpPr>
          <p:sp>
            <p:nvSpPr>
              <p:cNvPr id="110" name="正方形/長方形 109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5" name="乗算記号 104"/>
            <p:cNvSpPr/>
            <p:nvPr/>
          </p:nvSpPr>
          <p:spPr bwMode="auto">
            <a:xfrm>
              <a:off x="266875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乗算記号 105"/>
            <p:cNvSpPr/>
            <p:nvPr/>
          </p:nvSpPr>
          <p:spPr bwMode="auto">
            <a:xfrm>
              <a:off x="308531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ローチャート : 抜出し 106"/>
            <p:cNvSpPr/>
            <p:nvPr/>
          </p:nvSpPr>
          <p:spPr bwMode="auto">
            <a:xfrm>
              <a:off x="2927775" y="1686807"/>
              <a:ext cx="263549" cy="191757"/>
            </a:xfrm>
            <a:prstGeom prst="flowChartExtra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角丸四角形 107"/>
            <p:cNvSpPr/>
            <p:nvPr/>
          </p:nvSpPr>
          <p:spPr bwMode="auto">
            <a:xfrm>
              <a:off x="230597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9" name="角丸四角形 108"/>
            <p:cNvSpPr/>
            <p:nvPr/>
          </p:nvSpPr>
          <p:spPr bwMode="auto">
            <a:xfrm>
              <a:off x="359708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515070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不良品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2917687" y="451752"/>
            <a:ext cx="3968888" cy="3950168"/>
            <a:chOff x="2297705" y="856615"/>
            <a:chExt cx="1509868" cy="1502745"/>
          </a:xfrm>
        </p:grpSpPr>
        <p:sp>
          <p:nvSpPr>
            <p:cNvPr id="102" name="円/楕円 101"/>
            <p:cNvSpPr/>
            <p:nvPr/>
          </p:nvSpPr>
          <p:spPr bwMode="auto">
            <a:xfrm>
              <a:off x="2297705" y="856615"/>
              <a:ext cx="1502745" cy="150274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102"/>
            <p:cNvSpPr/>
            <p:nvPr/>
          </p:nvSpPr>
          <p:spPr bwMode="auto">
            <a:xfrm>
              <a:off x="2449395" y="1540823"/>
              <a:ext cx="1219220" cy="136790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4" name="角丸四角形 103"/>
            <p:cNvSpPr/>
            <p:nvPr/>
          </p:nvSpPr>
          <p:spPr bwMode="auto">
            <a:xfrm>
              <a:off x="2596975" y="998730"/>
              <a:ext cx="915865" cy="1207215"/>
            </a:xfrm>
            <a:prstGeom prst="roundRect">
              <a:avLst>
                <a:gd name="adj" fmla="val 12508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05" name="グループ化 104"/>
            <p:cNvGrpSpPr/>
            <p:nvPr/>
          </p:nvGrpSpPr>
          <p:grpSpPr>
            <a:xfrm rot="1800000">
              <a:off x="3172024" y="1062437"/>
              <a:ext cx="287610" cy="289891"/>
              <a:chOff x="3512840" y="1323373"/>
              <a:chExt cx="287610" cy="289891"/>
            </a:xfrm>
          </p:grpSpPr>
          <p:sp>
            <p:nvSpPr>
              <p:cNvPr id="114" name="正方形/長方形 113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6" name="グループ化 105"/>
            <p:cNvGrpSpPr/>
            <p:nvPr/>
          </p:nvGrpSpPr>
          <p:grpSpPr>
            <a:xfrm rot="18900000">
              <a:off x="2598017" y="1904939"/>
              <a:ext cx="287610" cy="289891"/>
              <a:chOff x="3512840" y="1323373"/>
              <a:chExt cx="287610" cy="289891"/>
            </a:xfrm>
          </p:grpSpPr>
          <p:sp>
            <p:nvSpPr>
              <p:cNvPr id="112" name="正方形/長方形 111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7" name="乗算記号 106"/>
            <p:cNvSpPr/>
            <p:nvPr/>
          </p:nvSpPr>
          <p:spPr bwMode="auto">
            <a:xfrm>
              <a:off x="266875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乗算記号 107"/>
            <p:cNvSpPr/>
            <p:nvPr/>
          </p:nvSpPr>
          <p:spPr bwMode="auto">
            <a:xfrm>
              <a:off x="308531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ローチャート : 抜出し 108"/>
            <p:cNvSpPr/>
            <p:nvPr/>
          </p:nvSpPr>
          <p:spPr bwMode="auto">
            <a:xfrm>
              <a:off x="2927775" y="1686807"/>
              <a:ext cx="263549" cy="191757"/>
            </a:xfrm>
            <a:prstGeom prst="flowChartExtra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角丸四角形 109"/>
            <p:cNvSpPr/>
            <p:nvPr/>
          </p:nvSpPr>
          <p:spPr bwMode="auto">
            <a:xfrm>
              <a:off x="230597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1" name="角丸四角形 110"/>
            <p:cNvSpPr/>
            <p:nvPr/>
          </p:nvSpPr>
          <p:spPr bwMode="auto">
            <a:xfrm>
              <a:off x="359708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667384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廃棄予定の為使用できません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不良品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5" name="グループ化 114"/>
          <p:cNvGrpSpPr/>
          <p:nvPr/>
        </p:nvGrpSpPr>
        <p:grpSpPr>
          <a:xfrm>
            <a:off x="3289162" y="1515725"/>
            <a:ext cx="3225938" cy="3210722"/>
            <a:chOff x="2297705" y="856615"/>
            <a:chExt cx="1509868" cy="1502745"/>
          </a:xfrm>
        </p:grpSpPr>
        <p:sp>
          <p:nvSpPr>
            <p:cNvPr id="116" name="円/楕円 115"/>
            <p:cNvSpPr/>
            <p:nvPr/>
          </p:nvSpPr>
          <p:spPr bwMode="auto">
            <a:xfrm>
              <a:off x="2297705" y="856615"/>
              <a:ext cx="1502745" cy="150274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 bwMode="auto">
            <a:xfrm>
              <a:off x="2449395" y="1540823"/>
              <a:ext cx="1219220" cy="136790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8" name="角丸四角形 117"/>
            <p:cNvSpPr/>
            <p:nvPr/>
          </p:nvSpPr>
          <p:spPr bwMode="auto">
            <a:xfrm>
              <a:off x="2596975" y="998730"/>
              <a:ext cx="915865" cy="1207215"/>
            </a:xfrm>
            <a:prstGeom prst="roundRect">
              <a:avLst>
                <a:gd name="adj" fmla="val 12508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19" name="グループ化 118"/>
            <p:cNvGrpSpPr/>
            <p:nvPr/>
          </p:nvGrpSpPr>
          <p:grpSpPr>
            <a:xfrm rot="1800000">
              <a:off x="3172024" y="1062437"/>
              <a:ext cx="287610" cy="289891"/>
              <a:chOff x="3512840" y="1323373"/>
              <a:chExt cx="287610" cy="289891"/>
            </a:xfrm>
          </p:grpSpPr>
          <p:sp>
            <p:nvSpPr>
              <p:cNvPr id="128" name="正方形/長方形 127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0" name="グループ化 119"/>
            <p:cNvGrpSpPr/>
            <p:nvPr/>
          </p:nvGrpSpPr>
          <p:grpSpPr>
            <a:xfrm rot="18900000">
              <a:off x="2598017" y="1904939"/>
              <a:ext cx="287610" cy="289891"/>
              <a:chOff x="3512840" y="1323373"/>
              <a:chExt cx="287610" cy="289891"/>
            </a:xfrm>
          </p:grpSpPr>
          <p:sp>
            <p:nvSpPr>
              <p:cNvPr id="126" name="正方形/長方形 125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1" name="乗算記号 120"/>
            <p:cNvSpPr/>
            <p:nvPr/>
          </p:nvSpPr>
          <p:spPr bwMode="auto">
            <a:xfrm>
              <a:off x="266875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乗算記号 121"/>
            <p:cNvSpPr/>
            <p:nvPr/>
          </p:nvSpPr>
          <p:spPr bwMode="auto">
            <a:xfrm>
              <a:off x="308531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 : 抜出し 122"/>
            <p:cNvSpPr/>
            <p:nvPr/>
          </p:nvSpPr>
          <p:spPr bwMode="auto">
            <a:xfrm>
              <a:off x="2927775" y="1686807"/>
              <a:ext cx="263549" cy="191757"/>
            </a:xfrm>
            <a:prstGeom prst="flowChartExtra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角丸四角形 123"/>
            <p:cNvSpPr/>
            <p:nvPr/>
          </p:nvSpPr>
          <p:spPr bwMode="auto">
            <a:xfrm>
              <a:off x="230597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25" name="角丸四角形 124"/>
            <p:cNvSpPr/>
            <p:nvPr/>
          </p:nvSpPr>
          <p:spPr bwMode="auto">
            <a:xfrm>
              <a:off x="359708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667384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危険です、さわらないで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不良品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5" name="グループ化 114"/>
          <p:cNvGrpSpPr/>
          <p:nvPr/>
        </p:nvGrpSpPr>
        <p:grpSpPr>
          <a:xfrm>
            <a:off x="3289162" y="1515725"/>
            <a:ext cx="3225938" cy="3210722"/>
            <a:chOff x="2297705" y="856615"/>
            <a:chExt cx="1509868" cy="1502745"/>
          </a:xfrm>
        </p:grpSpPr>
        <p:sp>
          <p:nvSpPr>
            <p:cNvPr id="116" name="円/楕円 115"/>
            <p:cNvSpPr/>
            <p:nvPr/>
          </p:nvSpPr>
          <p:spPr bwMode="auto">
            <a:xfrm>
              <a:off x="2297705" y="856615"/>
              <a:ext cx="1502745" cy="150274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 bwMode="auto">
            <a:xfrm>
              <a:off x="2449395" y="1540823"/>
              <a:ext cx="1219220" cy="136790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8" name="角丸四角形 117"/>
            <p:cNvSpPr/>
            <p:nvPr/>
          </p:nvSpPr>
          <p:spPr bwMode="auto">
            <a:xfrm>
              <a:off x="2596975" y="998730"/>
              <a:ext cx="915865" cy="1207215"/>
            </a:xfrm>
            <a:prstGeom prst="roundRect">
              <a:avLst>
                <a:gd name="adj" fmla="val 12508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19" name="グループ化 118"/>
            <p:cNvGrpSpPr/>
            <p:nvPr/>
          </p:nvGrpSpPr>
          <p:grpSpPr>
            <a:xfrm rot="1800000">
              <a:off x="3172024" y="1062437"/>
              <a:ext cx="287610" cy="289891"/>
              <a:chOff x="3512840" y="1323373"/>
              <a:chExt cx="287610" cy="289891"/>
            </a:xfrm>
          </p:grpSpPr>
          <p:sp>
            <p:nvSpPr>
              <p:cNvPr id="128" name="正方形/長方形 127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0" name="グループ化 119"/>
            <p:cNvGrpSpPr/>
            <p:nvPr/>
          </p:nvGrpSpPr>
          <p:grpSpPr>
            <a:xfrm rot="18900000">
              <a:off x="2598017" y="1904939"/>
              <a:ext cx="287610" cy="289891"/>
              <a:chOff x="3512840" y="1323373"/>
              <a:chExt cx="287610" cy="289891"/>
            </a:xfrm>
          </p:grpSpPr>
          <p:sp>
            <p:nvSpPr>
              <p:cNvPr id="126" name="正方形/長方形 125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1" name="乗算記号 120"/>
            <p:cNvSpPr/>
            <p:nvPr/>
          </p:nvSpPr>
          <p:spPr bwMode="auto">
            <a:xfrm>
              <a:off x="266875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乗算記号 121"/>
            <p:cNvSpPr/>
            <p:nvPr/>
          </p:nvSpPr>
          <p:spPr bwMode="auto">
            <a:xfrm>
              <a:off x="308531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 : 抜出し 122"/>
            <p:cNvSpPr/>
            <p:nvPr/>
          </p:nvSpPr>
          <p:spPr bwMode="auto">
            <a:xfrm>
              <a:off x="2927775" y="1686807"/>
              <a:ext cx="263549" cy="191757"/>
            </a:xfrm>
            <a:prstGeom prst="flowChartExtra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角丸四角形 123"/>
            <p:cNvSpPr/>
            <p:nvPr/>
          </p:nvSpPr>
          <p:spPr bwMode="auto">
            <a:xfrm>
              <a:off x="230597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25" name="角丸四角形 124"/>
            <p:cNvSpPr/>
            <p:nvPr/>
          </p:nvSpPr>
          <p:spPr bwMode="auto">
            <a:xfrm>
              <a:off x="359708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459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pop556_不良品</dc:title>
  <dc:subject>pop556_不良品</dc:subject>
  <dc:creator>http://www.digipot.net</dc:creator>
  <cp:lastModifiedBy/>
  <cp:revision>1</cp:revision>
  <dcterms:created xsi:type="dcterms:W3CDTF">2014-12-25T07:35:01Z</dcterms:created>
  <dcterms:modified xsi:type="dcterms:W3CDTF">2015-05-27T14:35:07Z</dcterms:modified>
  <cp:version>1</cp:version>
</cp:coreProperties>
</file>