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7" r:id="rId3"/>
    <p:sldId id="278" r:id="rId4"/>
    <p:sldId id="273" r:id="rId5"/>
    <p:sldId id="274" r:id="rId6"/>
    <p:sldId id="279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20" d="100"/>
          <a:sy n="20" d="100"/>
        </p:scale>
        <p:origin x="-924" y="-16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583795" y="182470"/>
            <a:ext cx="3508653" cy="9652751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21600" dirty="0" smtClean="0"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成約済</a:t>
            </a:r>
            <a:endParaRPr lang="ja-JP" altLang="en-US" sz="21600" dirty="0">
              <a:solidFill>
                <a:srgbClr val="FFFF00"/>
              </a:solidFill>
              <a:effectLst>
                <a:outerShdw blurRad="12700" dist="63500" dir="19200000" algn="tl" rotWithShape="0">
                  <a:prstClr val="black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403775" y="227475"/>
            <a:ext cx="3508653" cy="9607746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21600" dirty="0" smtClean="0">
                <a:solidFill>
                  <a:schemeClr val="tx1"/>
                </a:solidFill>
              </a:rPr>
              <a:t>成約済</a:t>
            </a:r>
            <a:endParaRPr lang="ja-JP" altLang="en-US" sz="2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9106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グループ化 67"/>
          <p:cNvGrpSpPr/>
          <p:nvPr/>
        </p:nvGrpSpPr>
        <p:grpSpPr>
          <a:xfrm>
            <a:off x="773705" y="2837765"/>
            <a:ext cx="5558730" cy="4288156"/>
            <a:chOff x="407495" y="2888940"/>
            <a:chExt cx="1575175" cy="1215135"/>
          </a:xfrm>
        </p:grpSpPr>
        <p:grpSp>
          <p:nvGrpSpPr>
            <p:cNvPr id="69" name="グループ化 68"/>
            <p:cNvGrpSpPr/>
            <p:nvPr/>
          </p:nvGrpSpPr>
          <p:grpSpPr>
            <a:xfrm rot="900000">
              <a:off x="407495" y="2919900"/>
              <a:ext cx="1575175" cy="1184175"/>
              <a:chOff x="407495" y="2919900"/>
              <a:chExt cx="1575175" cy="1184175"/>
            </a:xfrm>
          </p:grpSpPr>
          <p:sp>
            <p:nvSpPr>
              <p:cNvPr id="72" name="メモ 71"/>
              <p:cNvSpPr/>
              <p:nvPr/>
            </p:nvSpPr>
            <p:spPr bwMode="auto">
              <a:xfrm>
                <a:off x="407495" y="3429000"/>
                <a:ext cx="1575175" cy="675075"/>
              </a:xfrm>
              <a:prstGeom prst="foldedCorner">
                <a:avLst>
                  <a:gd name="adj" fmla="val 25697"/>
                </a:avLst>
              </a:pr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テキスト ボックス 72"/>
              <p:cNvSpPr txBox="1"/>
              <p:nvPr/>
            </p:nvSpPr>
            <p:spPr>
              <a:xfrm>
                <a:off x="530883" y="3594282"/>
                <a:ext cx="1328398" cy="34450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SOLD OUT</a:t>
                </a:r>
                <a:endPara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74" name="円/楕円 73"/>
              <p:cNvSpPr/>
              <p:nvPr/>
            </p:nvSpPr>
            <p:spPr bwMode="auto">
              <a:xfrm>
                <a:off x="612520" y="3464245"/>
                <a:ext cx="98110" cy="9811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円/楕円 74"/>
              <p:cNvSpPr/>
              <p:nvPr/>
            </p:nvSpPr>
            <p:spPr bwMode="auto">
              <a:xfrm>
                <a:off x="1679320" y="3464245"/>
                <a:ext cx="98110" cy="9811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アーチ 75"/>
              <p:cNvSpPr/>
              <p:nvPr/>
            </p:nvSpPr>
            <p:spPr bwMode="auto">
              <a:xfrm>
                <a:off x="632520" y="2919900"/>
                <a:ext cx="1125125" cy="1125125"/>
              </a:xfrm>
              <a:prstGeom prst="blockArc">
                <a:avLst>
                  <a:gd name="adj1" fmla="val 10456929"/>
                  <a:gd name="adj2" fmla="val 335815"/>
                  <a:gd name="adj3" fmla="val 4863"/>
                </a:avLst>
              </a:prstGeom>
              <a:solidFill>
                <a:srgbClr val="C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0" name="円/楕円 69"/>
            <p:cNvSpPr/>
            <p:nvPr/>
          </p:nvSpPr>
          <p:spPr bwMode="auto">
            <a:xfrm>
              <a:off x="1262590" y="2888940"/>
              <a:ext cx="225025" cy="22502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1" name="円/楕円 70"/>
            <p:cNvSpPr/>
            <p:nvPr/>
          </p:nvSpPr>
          <p:spPr bwMode="auto">
            <a:xfrm>
              <a:off x="1313835" y="2940186"/>
              <a:ext cx="122536" cy="122534"/>
            </a:xfrm>
            <a:prstGeom prst="ellipse">
              <a:avLst/>
            </a:prstGeom>
            <a:solidFill>
              <a:srgbClr val="FFC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191049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テキスト ボックス 94"/>
          <p:cNvSpPr txBox="1"/>
          <p:nvPr/>
        </p:nvSpPr>
        <p:spPr>
          <a:xfrm>
            <a:off x="0" y="6663190"/>
            <a:ext cx="6858000" cy="2139047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 smtClean="0"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成約済</a:t>
            </a:r>
            <a:endParaRPr lang="ja-JP" altLang="en-US" sz="13300" dirty="0">
              <a:solidFill>
                <a:srgbClr val="FFFF00"/>
              </a:solidFill>
              <a:effectLst>
                <a:outerShdw blurRad="12700" dist="63500" dir="19200000" algn="tl" rotWithShape="0">
                  <a:prstClr val="black"/>
                </a:outerShdw>
              </a:effectLst>
            </a:endParaRPr>
          </a:p>
        </p:txBody>
      </p:sp>
      <p:grpSp>
        <p:nvGrpSpPr>
          <p:cNvPr id="101" name="グループ化 100"/>
          <p:cNvGrpSpPr/>
          <p:nvPr/>
        </p:nvGrpSpPr>
        <p:grpSpPr>
          <a:xfrm>
            <a:off x="1090351" y="1813304"/>
            <a:ext cx="4925438" cy="3799618"/>
            <a:chOff x="407495" y="2888940"/>
            <a:chExt cx="1575175" cy="1215135"/>
          </a:xfrm>
        </p:grpSpPr>
        <p:grpSp>
          <p:nvGrpSpPr>
            <p:cNvPr id="102" name="グループ化 101"/>
            <p:cNvGrpSpPr/>
            <p:nvPr/>
          </p:nvGrpSpPr>
          <p:grpSpPr>
            <a:xfrm rot="900000">
              <a:off x="407495" y="2919900"/>
              <a:ext cx="1575175" cy="1184175"/>
              <a:chOff x="407495" y="2919900"/>
              <a:chExt cx="1575175" cy="1184175"/>
            </a:xfrm>
          </p:grpSpPr>
          <p:sp>
            <p:nvSpPr>
              <p:cNvPr id="105" name="メモ 104"/>
              <p:cNvSpPr/>
              <p:nvPr/>
            </p:nvSpPr>
            <p:spPr bwMode="auto">
              <a:xfrm>
                <a:off x="407495" y="3429000"/>
                <a:ext cx="1575175" cy="675075"/>
              </a:xfrm>
              <a:prstGeom prst="foldedCorner">
                <a:avLst>
                  <a:gd name="adj" fmla="val 25697"/>
                </a:avLst>
              </a:pr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テキスト ボックス 105"/>
              <p:cNvSpPr txBox="1"/>
              <p:nvPr/>
            </p:nvSpPr>
            <p:spPr>
              <a:xfrm>
                <a:off x="530883" y="3594282"/>
                <a:ext cx="1328398" cy="34450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SOLD OUT</a:t>
                </a:r>
                <a:endPara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07" name="円/楕円 106"/>
              <p:cNvSpPr/>
              <p:nvPr/>
            </p:nvSpPr>
            <p:spPr bwMode="auto">
              <a:xfrm>
                <a:off x="612520" y="3464245"/>
                <a:ext cx="98110" cy="9811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円/楕円 107"/>
              <p:cNvSpPr/>
              <p:nvPr/>
            </p:nvSpPr>
            <p:spPr bwMode="auto">
              <a:xfrm>
                <a:off x="1679320" y="3464245"/>
                <a:ext cx="98110" cy="9811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アーチ 108"/>
              <p:cNvSpPr/>
              <p:nvPr/>
            </p:nvSpPr>
            <p:spPr bwMode="auto">
              <a:xfrm>
                <a:off x="632520" y="2919900"/>
                <a:ext cx="1125125" cy="1125125"/>
              </a:xfrm>
              <a:prstGeom prst="blockArc">
                <a:avLst>
                  <a:gd name="adj1" fmla="val 10456929"/>
                  <a:gd name="adj2" fmla="val 335815"/>
                  <a:gd name="adj3" fmla="val 4863"/>
                </a:avLst>
              </a:prstGeom>
              <a:solidFill>
                <a:srgbClr val="C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3" name="円/楕円 102"/>
            <p:cNvSpPr/>
            <p:nvPr/>
          </p:nvSpPr>
          <p:spPr bwMode="auto">
            <a:xfrm>
              <a:off x="1262590" y="2888940"/>
              <a:ext cx="225025" cy="22502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4" name="円/楕円 103"/>
            <p:cNvSpPr/>
            <p:nvPr/>
          </p:nvSpPr>
          <p:spPr bwMode="auto">
            <a:xfrm>
              <a:off x="1313835" y="2940186"/>
              <a:ext cx="122536" cy="122534"/>
            </a:xfrm>
            <a:prstGeom prst="ellipse">
              <a:avLst/>
            </a:prstGeom>
            <a:solidFill>
              <a:srgbClr val="FFC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テキスト ボックス 49"/>
          <p:cNvSpPr txBox="1"/>
          <p:nvPr/>
        </p:nvSpPr>
        <p:spPr>
          <a:xfrm>
            <a:off x="143635" y="7428275"/>
            <a:ext cx="6585522" cy="2015936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dist">
              <a:defRPr sz="150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2000" dirty="0" smtClean="0"/>
              <a:t>成約済</a:t>
            </a:r>
            <a:endParaRPr lang="ja-JP" altLang="en-US" sz="12000" dirty="0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143636" y="857545"/>
            <a:ext cx="6585522" cy="175432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ご利用</a:t>
            </a:r>
            <a:endParaRPr lang="en-US" altLang="ja-JP" sz="54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54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有難うございます</a:t>
            </a:r>
            <a:endParaRPr kumimoji="1" lang="ja-JP" altLang="en-US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03" name="グループ化 102"/>
          <p:cNvGrpSpPr/>
          <p:nvPr/>
        </p:nvGrpSpPr>
        <p:grpSpPr>
          <a:xfrm>
            <a:off x="1090351" y="2835427"/>
            <a:ext cx="4925438" cy="3799618"/>
            <a:chOff x="407495" y="2888940"/>
            <a:chExt cx="1575175" cy="1215135"/>
          </a:xfrm>
        </p:grpSpPr>
        <p:grpSp>
          <p:nvGrpSpPr>
            <p:cNvPr id="104" name="グループ化 103"/>
            <p:cNvGrpSpPr/>
            <p:nvPr/>
          </p:nvGrpSpPr>
          <p:grpSpPr>
            <a:xfrm rot="900000">
              <a:off x="407495" y="2919900"/>
              <a:ext cx="1575175" cy="1184175"/>
              <a:chOff x="407495" y="2919900"/>
              <a:chExt cx="1575175" cy="1184175"/>
            </a:xfrm>
          </p:grpSpPr>
          <p:sp>
            <p:nvSpPr>
              <p:cNvPr id="107" name="メモ 106"/>
              <p:cNvSpPr/>
              <p:nvPr/>
            </p:nvSpPr>
            <p:spPr bwMode="auto">
              <a:xfrm>
                <a:off x="407495" y="3429000"/>
                <a:ext cx="1575175" cy="675075"/>
              </a:xfrm>
              <a:prstGeom prst="foldedCorner">
                <a:avLst>
                  <a:gd name="adj" fmla="val 25697"/>
                </a:avLst>
              </a:pr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テキスト ボックス 107"/>
              <p:cNvSpPr txBox="1"/>
              <p:nvPr/>
            </p:nvSpPr>
            <p:spPr>
              <a:xfrm>
                <a:off x="530883" y="3594282"/>
                <a:ext cx="1328398" cy="34450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SOLD OUT</a:t>
                </a:r>
                <a:endPara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09" name="円/楕円 108"/>
              <p:cNvSpPr/>
              <p:nvPr/>
            </p:nvSpPr>
            <p:spPr bwMode="auto">
              <a:xfrm>
                <a:off x="612520" y="3464245"/>
                <a:ext cx="98110" cy="9811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円/楕円 109"/>
              <p:cNvSpPr/>
              <p:nvPr/>
            </p:nvSpPr>
            <p:spPr bwMode="auto">
              <a:xfrm>
                <a:off x="1679320" y="3464245"/>
                <a:ext cx="98110" cy="9811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アーチ 110"/>
              <p:cNvSpPr/>
              <p:nvPr/>
            </p:nvSpPr>
            <p:spPr bwMode="auto">
              <a:xfrm>
                <a:off x="632520" y="2919900"/>
                <a:ext cx="1125125" cy="1125125"/>
              </a:xfrm>
              <a:prstGeom prst="blockArc">
                <a:avLst>
                  <a:gd name="adj1" fmla="val 10456929"/>
                  <a:gd name="adj2" fmla="val 335815"/>
                  <a:gd name="adj3" fmla="val 4863"/>
                </a:avLst>
              </a:prstGeom>
              <a:solidFill>
                <a:srgbClr val="C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5" name="円/楕円 104"/>
            <p:cNvSpPr/>
            <p:nvPr/>
          </p:nvSpPr>
          <p:spPr bwMode="auto">
            <a:xfrm>
              <a:off x="1262590" y="2888940"/>
              <a:ext cx="225025" cy="22502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6" name="円/楕円 105"/>
            <p:cNvSpPr/>
            <p:nvPr/>
          </p:nvSpPr>
          <p:spPr bwMode="auto">
            <a:xfrm>
              <a:off x="1313835" y="2940186"/>
              <a:ext cx="122536" cy="122534"/>
            </a:xfrm>
            <a:prstGeom prst="ellipse">
              <a:avLst/>
            </a:prstGeom>
            <a:solidFill>
              <a:srgbClr val="FFC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776363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テキスト ボックス 49"/>
          <p:cNvSpPr txBox="1"/>
          <p:nvPr/>
        </p:nvSpPr>
        <p:spPr>
          <a:xfrm>
            <a:off x="143635" y="7428275"/>
            <a:ext cx="6585522" cy="2015936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dist">
              <a:defRPr sz="150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2000" dirty="0" smtClean="0"/>
              <a:t>成約済</a:t>
            </a:r>
            <a:endParaRPr lang="ja-JP" altLang="en-US" sz="12000" dirty="0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143636" y="857545"/>
            <a:ext cx="6585522" cy="175432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ご購入</a:t>
            </a:r>
            <a:endParaRPr lang="en-US" altLang="ja-JP" sz="54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54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有難うございました</a:t>
            </a:r>
            <a:endParaRPr kumimoji="1" lang="ja-JP" altLang="en-US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03" name="グループ化 102"/>
          <p:cNvGrpSpPr/>
          <p:nvPr/>
        </p:nvGrpSpPr>
        <p:grpSpPr>
          <a:xfrm>
            <a:off x="1090351" y="2835427"/>
            <a:ext cx="4925438" cy="3799618"/>
            <a:chOff x="407495" y="2888940"/>
            <a:chExt cx="1575175" cy="1215135"/>
          </a:xfrm>
        </p:grpSpPr>
        <p:grpSp>
          <p:nvGrpSpPr>
            <p:cNvPr id="104" name="グループ化 103"/>
            <p:cNvGrpSpPr/>
            <p:nvPr/>
          </p:nvGrpSpPr>
          <p:grpSpPr>
            <a:xfrm rot="900000">
              <a:off x="407495" y="2919900"/>
              <a:ext cx="1575175" cy="1184175"/>
              <a:chOff x="407495" y="2919900"/>
              <a:chExt cx="1575175" cy="1184175"/>
            </a:xfrm>
          </p:grpSpPr>
          <p:sp>
            <p:nvSpPr>
              <p:cNvPr id="107" name="メモ 106"/>
              <p:cNvSpPr/>
              <p:nvPr/>
            </p:nvSpPr>
            <p:spPr bwMode="auto">
              <a:xfrm>
                <a:off x="407495" y="3429000"/>
                <a:ext cx="1575175" cy="675075"/>
              </a:xfrm>
              <a:prstGeom prst="foldedCorner">
                <a:avLst>
                  <a:gd name="adj" fmla="val 25697"/>
                </a:avLst>
              </a:pr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テキスト ボックス 107"/>
              <p:cNvSpPr txBox="1"/>
              <p:nvPr/>
            </p:nvSpPr>
            <p:spPr>
              <a:xfrm>
                <a:off x="530883" y="3594282"/>
                <a:ext cx="1328398" cy="34450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SOLD OUT</a:t>
                </a:r>
                <a:endPara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09" name="円/楕円 108"/>
              <p:cNvSpPr/>
              <p:nvPr/>
            </p:nvSpPr>
            <p:spPr bwMode="auto">
              <a:xfrm>
                <a:off x="612520" y="3464245"/>
                <a:ext cx="98110" cy="9811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円/楕円 109"/>
              <p:cNvSpPr/>
              <p:nvPr/>
            </p:nvSpPr>
            <p:spPr bwMode="auto">
              <a:xfrm>
                <a:off x="1679320" y="3464245"/>
                <a:ext cx="98110" cy="9811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アーチ 110"/>
              <p:cNvSpPr/>
              <p:nvPr/>
            </p:nvSpPr>
            <p:spPr bwMode="auto">
              <a:xfrm>
                <a:off x="632520" y="2919900"/>
                <a:ext cx="1125125" cy="1125125"/>
              </a:xfrm>
              <a:prstGeom prst="blockArc">
                <a:avLst>
                  <a:gd name="adj1" fmla="val 10456929"/>
                  <a:gd name="adj2" fmla="val 335815"/>
                  <a:gd name="adj3" fmla="val 4863"/>
                </a:avLst>
              </a:prstGeom>
              <a:solidFill>
                <a:srgbClr val="C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5" name="円/楕円 104"/>
            <p:cNvSpPr/>
            <p:nvPr/>
          </p:nvSpPr>
          <p:spPr bwMode="auto">
            <a:xfrm>
              <a:off x="1262590" y="2888940"/>
              <a:ext cx="225025" cy="22502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6" name="円/楕円 105"/>
            <p:cNvSpPr/>
            <p:nvPr/>
          </p:nvSpPr>
          <p:spPr bwMode="auto">
            <a:xfrm>
              <a:off x="1313835" y="2940186"/>
              <a:ext cx="122536" cy="122534"/>
            </a:xfrm>
            <a:prstGeom prst="ellipse">
              <a:avLst/>
            </a:prstGeom>
            <a:solidFill>
              <a:srgbClr val="FFC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005571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</Words>
  <Application>Microsoft Office PowerPoint</Application>
  <PresentationFormat>A4 210 x 297 mm</PresentationFormat>
  <Paragraphs>13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pop555_成約済</dc:title>
  <dc:subject>pop555_成約済</dc:subject>
  <dc:creator>http://www.digipot.net</dc:creator>
  <cp:lastModifiedBy/>
  <cp:revision>1</cp:revision>
  <dcterms:created xsi:type="dcterms:W3CDTF">2014-12-25T07:35:11Z</dcterms:created>
  <dcterms:modified xsi:type="dcterms:W3CDTF">2015-05-27T14:33:07Z</dcterms:modified>
  <cp:version>1</cp:version>
</cp:coreProperties>
</file>