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28" d="100"/>
          <a:sy n="28" d="100"/>
        </p:scale>
        <p:origin x="-46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8291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成約済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3790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成約済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グループ化 98"/>
          <p:cNvGrpSpPr/>
          <p:nvPr/>
        </p:nvGrpSpPr>
        <p:grpSpPr>
          <a:xfrm>
            <a:off x="2094570" y="1171575"/>
            <a:ext cx="5558730" cy="4288156"/>
            <a:chOff x="407495" y="2888940"/>
            <a:chExt cx="1575175" cy="1215135"/>
          </a:xfrm>
        </p:grpSpPr>
        <p:grpSp>
          <p:nvGrpSpPr>
            <p:cNvPr id="100" name="グループ化 99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03" name="メモ 102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テキスト ボックス 103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アーチ 106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円/楕円 100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円/楕円 101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515070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成約済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2669737" y="503675"/>
            <a:ext cx="4408396" cy="3400756"/>
            <a:chOff x="407495" y="2888940"/>
            <a:chExt cx="1575175" cy="1215135"/>
          </a:xfrm>
        </p:grpSpPr>
        <p:grpSp>
          <p:nvGrpSpPr>
            <p:cNvPr id="102" name="グループ化 101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05" name="メモ 104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アーチ 108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円/楕円 102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ご利用有難うございます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成約済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5" name="グループ化 114"/>
          <p:cNvGrpSpPr/>
          <p:nvPr/>
        </p:nvGrpSpPr>
        <p:grpSpPr>
          <a:xfrm>
            <a:off x="3238764" y="1464890"/>
            <a:ext cx="3771636" cy="2909542"/>
            <a:chOff x="407495" y="2888940"/>
            <a:chExt cx="1575175" cy="1215135"/>
          </a:xfrm>
        </p:grpSpPr>
        <p:grpSp>
          <p:nvGrpSpPr>
            <p:cNvPr id="116" name="グループ化 115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19" name="メモ 118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テキスト ボックス 119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アーチ 122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円/楕円 116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円/楕円 117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ご購入有難うございました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成約済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5" name="グループ化 114"/>
          <p:cNvGrpSpPr/>
          <p:nvPr/>
        </p:nvGrpSpPr>
        <p:grpSpPr>
          <a:xfrm>
            <a:off x="3238764" y="1464890"/>
            <a:ext cx="3771636" cy="2909542"/>
            <a:chOff x="407495" y="2888940"/>
            <a:chExt cx="1575175" cy="1215135"/>
          </a:xfrm>
        </p:grpSpPr>
        <p:grpSp>
          <p:nvGrpSpPr>
            <p:cNvPr id="116" name="グループ化 115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19" name="メモ 118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テキスト ボックス 119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アーチ 122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円/楕円 116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円/楕円 117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99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pop555_成約済</dc:title>
  <dc:subject>pop555_成約済</dc:subject>
  <dc:creator>http://www.digipot.net</dc:creator>
  <cp:lastModifiedBy/>
  <cp:revision>1</cp:revision>
  <dcterms:created xsi:type="dcterms:W3CDTF">2014-12-25T07:35:01Z</dcterms:created>
  <dcterms:modified xsi:type="dcterms:W3CDTF">2015-05-27T14:33:05Z</dcterms:modified>
  <cp:version>1</cp:version>
</cp:coreProperties>
</file>