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840" y="-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182470"/>
            <a:ext cx="2954655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手洗い場</a:t>
            </a:r>
            <a:endParaRPr lang="ja-JP" altLang="en-US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227475"/>
            <a:ext cx="2954655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chemeClr val="tx1"/>
                </a:solidFill>
              </a:rPr>
              <a:t>手洗い場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グループ化 26"/>
          <p:cNvGrpSpPr/>
          <p:nvPr/>
        </p:nvGrpSpPr>
        <p:grpSpPr>
          <a:xfrm>
            <a:off x="728700" y="2130467"/>
            <a:ext cx="5432823" cy="5432823"/>
            <a:chOff x="4128866" y="4748298"/>
            <a:chExt cx="1597941" cy="1597941"/>
          </a:xfrm>
        </p:grpSpPr>
        <p:grpSp>
          <p:nvGrpSpPr>
            <p:cNvPr id="28" name="グループ化 27"/>
            <p:cNvGrpSpPr/>
            <p:nvPr/>
          </p:nvGrpSpPr>
          <p:grpSpPr>
            <a:xfrm rot="19800000">
              <a:off x="4316633" y="5116079"/>
              <a:ext cx="942780" cy="720910"/>
              <a:chOff x="5816600" y="3322364"/>
              <a:chExt cx="2286748" cy="1748596"/>
            </a:xfrm>
            <a:solidFill>
              <a:srgbClr val="FF6600"/>
            </a:solidFill>
          </p:grpSpPr>
          <p:sp>
            <p:nvSpPr>
              <p:cNvPr id="45" name="角丸四角形 44"/>
              <p:cNvSpPr/>
              <p:nvPr/>
            </p:nvSpPr>
            <p:spPr bwMode="auto">
              <a:xfrm rot="2700000">
                <a:off x="6625828" y="3728312"/>
                <a:ext cx="1153991" cy="34209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角丸四角形 45"/>
              <p:cNvSpPr/>
              <p:nvPr/>
            </p:nvSpPr>
            <p:spPr bwMode="auto">
              <a:xfrm>
                <a:off x="6042476" y="4033430"/>
                <a:ext cx="13623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角丸四角形 46"/>
              <p:cNvSpPr/>
              <p:nvPr/>
            </p:nvSpPr>
            <p:spPr bwMode="auto">
              <a:xfrm>
                <a:off x="5816600" y="4312830"/>
                <a:ext cx="15020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 bwMode="auto">
              <a:xfrm>
                <a:off x="5988115" y="4598580"/>
                <a:ext cx="1330579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角丸四角形 48"/>
              <p:cNvSpPr/>
              <p:nvPr/>
            </p:nvSpPr>
            <p:spPr bwMode="auto">
              <a:xfrm>
                <a:off x="6251661" y="4865280"/>
                <a:ext cx="1067034" cy="20568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片側の 2 つの角を丸めた四角形 49"/>
              <p:cNvSpPr/>
              <p:nvPr/>
            </p:nvSpPr>
            <p:spPr bwMode="auto">
              <a:xfrm rot="5400000">
                <a:off x="6988903" y="3956515"/>
                <a:ext cx="1038709" cy="11901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正方形/長方形 28"/>
            <p:cNvSpPr/>
            <p:nvPr/>
          </p:nvSpPr>
          <p:spPr bwMode="auto">
            <a:xfrm>
              <a:off x="4784725" y="4869160"/>
              <a:ext cx="101600" cy="130514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29"/>
            <p:cNvSpPr/>
            <p:nvPr/>
          </p:nvSpPr>
          <p:spPr bwMode="auto">
            <a:xfrm>
              <a:off x="4722813" y="4869160"/>
              <a:ext cx="45719" cy="130514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/>
            <p:cNvSpPr/>
            <p:nvPr/>
          </p:nvSpPr>
          <p:spPr bwMode="auto">
            <a:xfrm>
              <a:off x="4900136" y="4869160"/>
              <a:ext cx="45719" cy="130514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/>
            <p:cNvGrpSpPr/>
            <p:nvPr/>
          </p:nvGrpSpPr>
          <p:grpSpPr>
            <a:xfrm>
              <a:off x="4128866" y="4748298"/>
              <a:ext cx="1597941" cy="1597941"/>
              <a:chOff x="3291812" y="3140968"/>
              <a:chExt cx="720080" cy="720080"/>
            </a:xfrm>
          </p:grpSpPr>
          <p:sp>
            <p:nvSpPr>
              <p:cNvPr id="43" name="ドーナツ 42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ドーナツ 43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3" name="グループ化 32"/>
            <p:cNvGrpSpPr/>
            <p:nvPr/>
          </p:nvGrpSpPr>
          <p:grpSpPr>
            <a:xfrm rot="19800000">
              <a:off x="4584632" y="5280857"/>
              <a:ext cx="942780" cy="720910"/>
              <a:chOff x="5816600" y="3322364"/>
              <a:chExt cx="2286748" cy="1748596"/>
            </a:xfrm>
            <a:solidFill>
              <a:srgbClr val="FFCC66"/>
            </a:solidFill>
          </p:grpSpPr>
          <p:sp>
            <p:nvSpPr>
              <p:cNvPr id="37" name="角丸四角形 36"/>
              <p:cNvSpPr/>
              <p:nvPr/>
            </p:nvSpPr>
            <p:spPr bwMode="auto">
              <a:xfrm rot="2700000">
                <a:off x="6625828" y="3728312"/>
                <a:ext cx="1153991" cy="34209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角丸四角形 37"/>
              <p:cNvSpPr/>
              <p:nvPr/>
            </p:nvSpPr>
            <p:spPr bwMode="auto">
              <a:xfrm>
                <a:off x="6042476" y="4033430"/>
                <a:ext cx="13623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角丸四角形 38"/>
              <p:cNvSpPr/>
              <p:nvPr/>
            </p:nvSpPr>
            <p:spPr bwMode="auto">
              <a:xfrm>
                <a:off x="5816600" y="4312830"/>
                <a:ext cx="15020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角丸四角形 39"/>
              <p:cNvSpPr/>
              <p:nvPr/>
            </p:nvSpPr>
            <p:spPr bwMode="auto">
              <a:xfrm>
                <a:off x="5988115" y="4598580"/>
                <a:ext cx="1330579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角丸四角形 40"/>
              <p:cNvSpPr/>
              <p:nvPr/>
            </p:nvSpPr>
            <p:spPr bwMode="auto">
              <a:xfrm>
                <a:off x="6251661" y="4865280"/>
                <a:ext cx="1067034" cy="20568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片側の 2 つの角を丸めた四角形 41"/>
              <p:cNvSpPr/>
              <p:nvPr/>
            </p:nvSpPr>
            <p:spPr bwMode="auto">
              <a:xfrm rot="5400000">
                <a:off x="6988903" y="3956515"/>
                <a:ext cx="1038709" cy="11901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円/楕円 475"/>
            <p:cNvSpPr/>
            <p:nvPr/>
          </p:nvSpPr>
          <p:spPr bwMode="auto">
            <a:xfrm rot="1800000">
              <a:off x="5004628" y="5043696"/>
              <a:ext cx="96452" cy="159952"/>
            </a:xfrm>
            <a:custGeom>
              <a:avLst/>
              <a:gdLst>
                <a:gd name="connsiteX0" fmla="*/ 0 w 96452"/>
                <a:gd name="connsiteY0" fmla="*/ 48226 h 96452"/>
                <a:gd name="connsiteX1" fmla="*/ 48226 w 96452"/>
                <a:gd name="connsiteY1" fmla="*/ 0 h 96452"/>
                <a:gd name="connsiteX2" fmla="*/ 96452 w 96452"/>
                <a:gd name="connsiteY2" fmla="*/ 48226 h 96452"/>
                <a:gd name="connsiteX3" fmla="*/ 48226 w 96452"/>
                <a:gd name="connsiteY3" fmla="*/ 96452 h 96452"/>
                <a:gd name="connsiteX4" fmla="*/ 0 w 96452"/>
                <a:gd name="connsiteY4" fmla="*/ 48226 h 96452"/>
                <a:gd name="connsiteX0" fmla="*/ 0 w 96452"/>
                <a:gd name="connsiteY0" fmla="*/ 48226 h 159952"/>
                <a:gd name="connsiteX1" fmla="*/ 48226 w 96452"/>
                <a:gd name="connsiteY1" fmla="*/ 0 h 159952"/>
                <a:gd name="connsiteX2" fmla="*/ 96452 w 96452"/>
                <a:gd name="connsiteY2" fmla="*/ 48226 h 159952"/>
                <a:gd name="connsiteX3" fmla="*/ 48226 w 96452"/>
                <a:gd name="connsiteY3" fmla="*/ 159952 h 159952"/>
                <a:gd name="connsiteX4" fmla="*/ 0 w 96452"/>
                <a:gd name="connsiteY4" fmla="*/ 48226 h 15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452" h="159952">
                  <a:moveTo>
                    <a:pt x="0" y="48226"/>
                  </a:moveTo>
                  <a:cubicBezTo>
                    <a:pt x="0" y="21567"/>
                    <a:pt x="21592" y="0"/>
                    <a:pt x="48226" y="0"/>
                  </a:cubicBezTo>
                  <a:cubicBezTo>
                    <a:pt x="74860" y="0"/>
                    <a:pt x="96452" y="21592"/>
                    <a:pt x="96452" y="48226"/>
                  </a:cubicBezTo>
                  <a:cubicBezTo>
                    <a:pt x="96452" y="74860"/>
                    <a:pt x="74860" y="159952"/>
                    <a:pt x="48226" y="159952"/>
                  </a:cubicBezTo>
                  <a:cubicBezTo>
                    <a:pt x="21592" y="159952"/>
                    <a:pt x="0" y="74885"/>
                    <a:pt x="0" y="4822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475"/>
            <p:cNvSpPr/>
            <p:nvPr/>
          </p:nvSpPr>
          <p:spPr bwMode="auto">
            <a:xfrm rot="17388727">
              <a:off x="4475650" y="5296250"/>
              <a:ext cx="96452" cy="159952"/>
            </a:xfrm>
            <a:custGeom>
              <a:avLst/>
              <a:gdLst>
                <a:gd name="connsiteX0" fmla="*/ 0 w 96452"/>
                <a:gd name="connsiteY0" fmla="*/ 48226 h 96452"/>
                <a:gd name="connsiteX1" fmla="*/ 48226 w 96452"/>
                <a:gd name="connsiteY1" fmla="*/ 0 h 96452"/>
                <a:gd name="connsiteX2" fmla="*/ 96452 w 96452"/>
                <a:gd name="connsiteY2" fmla="*/ 48226 h 96452"/>
                <a:gd name="connsiteX3" fmla="*/ 48226 w 96452"/>
                <a:gd name="connsiteY3" fmla="*/ 96452 h 96452"/>
                <a:gd name="connsiteX4" fmla="*/ 0 w 96452"/>
                <a:gd name="connsiteY4" fmla="*/ 48226 h 96452"/>
                <a:gd name="connsiteX0" fmla="*/ 0 w 96452"/>
                <a:gd name="connsiteY0" fmla="*/ 48226 h 159952"/>
                <a:gd name="connsiteX1" fmla="*/ 48226 w 96452"/>
                <a:gd name="connsiteY1" fmla="*/ 0 h 159952"/>
                <a:gd name="connsiteX2" fmla="*/ 96452 w 96452"/>
                <a:gd name="connsiteY2" fmla="*/ 48226 h 159952"/>
                <a:gd name="connsiteX3" fmla="*/ 48226 w 96452"/>
                <a:gd name="connsiteY3" fmla="*/ 159952 h 159952"/>
                <a:gd name="connsiteX4" fmla="*/ 0 w 96452"/>
                <a:gd name="connsiteY4" fmla="*/ 48226 h 15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452" h="159952">
                  <a:moveTo>
                    <a:pt x="0" y="48226"/>
                  </a:moveTo>
                  <a:cubicBezTo>
                    <a:pt x="0" y="21567"/>
                    <a:pt x="21592" y="0"/>
                    <a:pt x="48226" y="0"/>
                  </a:cubicBezTo>
                  <a:cubicBezTo>
                    <a:pt x="74860" y="0"/>
                    <a:pt x="96452" y="21592"/>
                    <a:pt x="96452" y="48226"/>
                  </a:cubicBezTo>
                  <a:cubicBezTo>
                    <a:pt x="96452" y="74860"/>
                    <a:pt x="74860" y="159952"/>
                    <a:pt x="48226" y="159952"/>
                  </a:cubicBezTo>
                  <a:cubicBezTo>
                    <a:pt x="21592" y="159952"/>
                    <a:pt x="0" y="74885"/>
                    <a:pt x="0" y="4822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475"/>
            <p:cNvSpPr/>
            <p:nvPr/>
          </p:nvSpPr>
          <p:spPr bwMode="auto">
            <a:xfrm rot="3600000">
              <a:off x="5154526" y="5102160"/>
              <a:ext cx="96452" cy="159952"/>
            </a:xfrm>
            <a:custGeom>
              <a:avLst/>
              <a:gdLst>
                <a:gd name="connsiteX0" fmla="*/ 0 w 96452"/>
                <a:gd name="connsiteY0" fmla="*/ 48226 h 96452"/>
                <a:gd name="connsiteX1" fmla="*/ 48226 w 96452"/>
                <a:gd name="connsiteY1" fmla="*/ 0 h 96452"/>
                <a:gd name="connsiteX2" fmla="*/ 96452 w 96452"/>
                <a:gd name="connsiteY2" fmla="*/ 48226 h 96452"/>
                <a:gd name="connsiteX3" fmla="*/ 48226 w 96452"/>
                <a:gd name="connsiteY3" fmla="*/ 96452 h 96452"/>
                <a:gd name="connsiteX4" fmla="*/ 0 w 96452"/>
                <a:gd name="connsiteY4" fmla="*/ 48226 h 96452"/>
                <a:gd name="connsiteX0" fmla="*/ 0 w 96452"/>
                <a:gd name="connsiteY0" fmla="*/ 48226 h 159952"/>
                <a:gd name="connsiteX1" fmla="*/ 48226 w 96452"/>
                <a:gd name="connsiteY1" fmla="*/ 0 h 159952"/>
                <a:gd name="connsiteX2" fmla="*/ 96452 w 96452"/>
                <a:gd name="connsiteY2" fmla="*/ 48226 h 159952"/>
                <a:gd name="connsiteX3" fmla="*/ 48226 w 96452"/>
                <a:gd name="connsiteY3" fmla="*/ 159952 h 159952"/>
                <a:gd name="connsiteX4" fmla="*/ 0 w 96452"/>
                <a:gd name="connsiteY4" fmla="*/ 48226 h 15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452" h="159952">
                  <a:moveTo>
                    <a:pt x="0" y="48226"/>
                  </a:moveTo>
                  <a:cubicBezTo>
                    <a:pt x="0" y="21567"/>
                    <a:pt x="21592" y="0"/>
                    <a:pt x="48226" y="0"/>
                  </a:cubicBezTo>
                  <a:cubicBezTo>
                    <a:pt x="74860" y="0"/>
                    <a:pt x="96452" y="21592"/>
                    <a:pt x="96452" y="48226"/>
                  </a:cubicBezTo>
                  <a:cubicBezTo>
                    <a:pt x="96452" y="74860"/>
                    <a:pt x="74860" y="159952"/>
                    <a:pt x="48226" y="159952"/>
                  </a:cubicBezTo>
                  <a:cubicBezTo>
                    <a:pt x="21592" y="159952"/>
                    <a:pt x="0" y="74885"/>
                    <a:pt x="0" y="4822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7113240"/>
            <a:ext cx="6858000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手洗い場</a:t>
            </a:r>
            <a:endParaRPr lang="ja-JP" altLang="en-US" sz="125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1118073" y="1945697"/>
            <a:ext cx="4654078" cy="4654076"/>
            <a:chOff x="4128866" y="4748298"/>
            <a:chExt cx="1597941" cy="1597941"/>
          </a:xfrm>
        </p:grpSpPr>
        <p:grpSp>
          <p:nvGrpSpPr>
            <p:cNvPr id="29" name="グループ化 28"/>
            <p:cNvGrpSpPr/>
            <p:nvPr/>
          </p:nvGrpSpPr>
          <p:grpSpPr>
            <a:xfrm rot="19800000">
              <a:off x="4316633" y="5116079"/>
              <a:ext cx="942780" cy="720910"/>
              <a:chOff x="5816600" y="3322364"/>
              <a:chExt cx="2286748" cy="1748596"/>
            </a:xfrm>
            <a:solidFill>
              <a:srgbClr val="FF6600"/>
            </a:solidFill>
          </p:grpSpPr>
          <p:sp>
            <p:nvSpPr>
              <p:cNvPr id="46" name="角丸四角形 45"/>
              <p:cNvSpPr/>
              <p:nvPr/>
            </p:nvSpPr>
            <p:spPr bwMode="auto">
              <a:xfrm rot="2700000">
                <a:off x="6625828" y="3728312"/>
                <a:ext cx="1153991" cy="34209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角丸四角形 46"/>
              <p:cNvSpPr/>
              <p:nvPr/>
            </p:nvSpPr>
            <p:spPr bwMode="auto">
              <a:xfrm>
                <a:off x="6042476" y="4033430"/>
                <a:ext cx="13623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 bwMode="auto">
              <a:xfrm>
                <a:off x="5816600" y="4312830"/>
                <a:ext cx="15020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角丸四角形 48"/>
              <p:cNvSpPr/>
              <p:nvPr/>
            </p:nvSpPr>
            <p:spPr bwMode="auto">
              <a:xfrm>
                <a:off x="5988115" y="4598580"/>
                <a:ext cx="1330579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角丸四角形 49"/>
              <p:cNvSpPr/>
              <p:nvPr/>
            </p:nvSpPr>
            <p:spPr bwMode="auto">
              <a:xfrm>
                <a:off x="6251661" y="4865280"/>
                <a:ext cx="1067034" cy="20568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片側の 2 つの角を丸めた四角形 50"/>
              <p:cNvSpPr/>
              <p:nvPr/>
            </p:nvSpPr>
            <p:spPr bwMode="auto">
              <a:xfrm rot="5400000">
                <a:off x="6988903" y="3956515"/>
                <a:ext cx="1038709" cy="11901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正方形/長方形 29"/>
            <p:cNvSpPr/>
            <p:nvPr/>
          </p:nvSpPr>
          <p:spPr bwMode="auto">
            <a:xfrm>
              <a:off x="4784725" y="4869160"/>
              <a:ext cx="101600" cy="130514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/>
            <p:cNvSpPr/>
            <p:nvPr/>
          </p:nvSpPr>
          <p:spPr bwMode="auto">
            <a:xfrm>
              <a:off x="4722813" y="4869160"/>
              <a:ext cx="45719" cy="130514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正方形/長方形 31"/>
            <p:cNvSpPr/>
            <p:nvPr/>
          </p:nvSpPr>
          <p:spPr bwMode="auto">
            <a:xfrm>
              <a:off x="4900136" y="4869160"/>
              <a:ext cx="45719" cy="130514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" name="グループ化 32"/>
            <p:cNvGrpSpPr/>
            <p:nvPr/>
          </p:nvGrpSpPr>
          <p:grpSpPr>
            <a:xfrm>
              <a:off x="4128866" y="4748298"/>
              <a:ext cx="1597941" cy="1597941"/>
              <a:chOff x="3291812" y="3140968"/>
              <a:chExt cx="720080" cy="720080"/>
            </a:xfrm>
          </p:grpSpPr>
          <p:sp>
            <p:nvSpPr>
              <p:cNvPr id="44" name="ドーナツ 43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ドーナツ 44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4" name="グループ化 33"/>
            <p:cNvGrpSpPr/>
            <p:nvPr/>
          </p:nvGrpSpPr>
          <p:grpSpPr>
            <a:xfrm rot="19800000">
              <a:off x="4584632" y="5280857"/>
              <a:ext cx="942780" cy="720910"/>
              <a:chOff x="5816600" y="3322364"/>
              <a:chExt cx="2286748" cy="1748596"/>
            </a:xfrm>
            <a:solidFill>
              <a:srgbClr val="FFCC66"/>
            </a:solidFill>
          </p:grpSpPr>
          <p:sp>
            <p:nvSpPr>
              <p:cNvPr id="38" name="角丸四角形 37"/>
              <p:cNvSpPr/>
              <p:nvPr/>
            </p:nvSpPr>
            <p:spPr bwMode="auto">
              <a:xfrm rot="2700000">
                <a:off x="6625828" y="3728312"/>
                <a:ext cx="1153991" cy="34209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角丸四角形 38"/>
              <p:cNvSpPr/>
              <p:nvPr/>
            </p:nvSpPr>
            <p:spPr bwMode="auto">
              <a:xfrm>
                <a:off x="6042476" y="4033430"/>
                <a:ext cx="13623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角丸四角形 39"/>
              <p:cNvSpPr/>
              <p:nvPr/>
            </p:nvSpPr>
            <p:spPr bwMode="auto">
              <a:xfrm>
                <a:off x="5816600" y="4312830"/>
                <a:ext cx="15020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角丸四角形 40"/>
              <p:cNvSpPr/>
              <p:nvPr/>
            </p:nvSpPr>
            <p:spPr bwMode="auto">
              <a:xfrm>
                <a:off x="5988115" y="4598580"/>
                <a:ext cx="1330579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角丸四角形 41"/>
              <p:cNvSpPr/>
              <p:nvPr/>
            </p:nvSpPr>
            <p:spPr bwMode="auto">
              <a:xfrm>
                <a:off x="6251661" y="4865280"/>
                <a:ext cx="1067034" cy="20568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片側の 2 つの角を丸めた四角形 42"/>
              <p:cNvSpPr/>
              <p:nvPr/>
            </p:nvSpPr>
            <p:spPr bwMode="auto">
              <a:xfrm rot="5400000">
                <a:off x="6988903" y="3956515"/>
                <a:ext cx="1038709" cy="11901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" name="円/楕円 475"/>
            <p:cNvSpPr/>
            <p:nvPr/>
          </p:nvSpPr>
          <p:spPr bwMode="auto">
            <a:xfrm rot="1800000">
              <a:off x="5004628" y="5043696"/>
              <a:ext cx="96452" cy="159952"/>
            </a:xfrm>
            <a:custGeom>
              <a:avLst/>
              <a:gdLst>
                <a:gd name="connsiteX0" fmla="*/ 0 w 96452"/>
                <a:gd name="connsiteY0" fmla="*/ 48226 h 96452"/>
                <a:gd name="connsiteX1" fmla="*/ 48226 w 96452"/>
                <a:gd name="connsiteY1" fmla="*/ 0 h 96452"/>
                <a:gd name="connsiteX2" fmla="*/ 96452 w 96452"/>
                <a:gd name="connsiteY2" fmla="*/ 48226 h 96452"/>
                <a:gd name="connsiteX3" fmla="*/ 48226 w 96452"/>
                <a:gd name="connsiteY3" fmla="*/ 96452 h 96452"/>
                <a:gd name="connsiteX4" fmla="*/ 0 w 96452"/>
                <a:gd name="connsiteY4" fmla="*/ 48226 h 96452"/>
                <a:gd name="connsiteX0" fmla="*/ 0 w 96452"/>
                <a:gd name="connsiteY0" fmla="*/ 48226 h 159952"/>
                <a:gd name="connsiteX1" fmla="*/ 48226 w 96452"/>
                <a:gd name="connsiteY1" fmla="*/ 0 h 159952"/>
                <a:gd name="connsiteX2" fmla="*/ 96452 w 96452"/>
                <a:gd name="connsiteY2" fmla="*/ 48226 h 159952"/>
                <a:gd name="connsiteX3" fmla="*/ 48226 w 96452"/>
                <a:gd name="connsiteY3" fmla="*/ 159952 h 159952"/>
                <a:gd name="connsiteX4" fmla="*/ 0 w 96452"/>
                <a:gd name="connsiteY4" fmla="*/ 48226 h 15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452" h="159952">
                  <a:moveTo>
                    <a:pt x="0" y="48226"/>
                  </a:moveTo>
                  <a:cubicBezTo>
                    <a:pt x="0" y="21567"/>
                    <a:pt x="21592" y="0"/>
                    <a:pt x="48226" y="0"/>
                  </a:cubicBezTo>
                  <a:cubicBezTo>
                    <a:pt x="74860" y="0"/>
                    <a:pt x="96452" y="21592"/>
                    <a:pt x="96452" y="48226"/>
                  </a:cubicBezTo>
                  <a:cubicBezTo>
                    <a:pt x="96452" y="74860"/>
                    <a:pt x="74860" y="159952"/>
                    <a:pt x="48226" y="159952"/>
                  </a:cubicBezTo>
                  <a:cubicBezTo>
                    <a:pt x="21592" y="159952"/>
                    <a:pt x="0" y="74885"/>
                    <a:pt x="0" y="4822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475"/>
            <p:cNvSpPr/>
            <p:nvPr/>
          </p:nvSpPr>
          <p:spPr bwMode="auto">
            <a:xfrm rot="17388727">
              <a:off x="4475650" y="5296250"/>
              <a:ext cx="96452" cy="159952"/>
            </a:xfrm>
            <a:custGeom>
              <a:avLst/>
              <a:gdLst>
                <a:gd name="connsiteX0" fmla="*/ 0 w 96452"/>
                <a:gd name="connsiteY0" fmla="*/ 48226 h 96452"/>
                <a:gd name="connsiteX1" fmla="*/ 48226 w 96452"/>
                <a:gd name="connsiteY1" fmla="*/ 0 h 96452"/>
                <a:gd name="connsiteX2" fmla="*/ 96452 w 96452"/>
                <a:gd name="connsiteY2" fmla="*/ 48226 h 96452"/>
                <a:gd name="connsiteX3" fmla="*/ 48226 w 96452"/>
                <a:gd name="connsiteY3" fmla="*/ 96452 h 96452"/>
                <a:gd name="connsiteX4" fmla="*/ 0 w 96452"/>
                <a:gd name="connsiteY4" fmla="*/ 48226 h 96452"/>
                <a:gd name="connsiteX0" fmla="*/ 0 w 96452"/>
                <a:gd name="connsiteY0" fmla="*/ 48226 h 159952"/>
                <a:gd name="connsiteX1" fmla="*/ 48226 w 96452"/>
                <a:gd name="connsiteY1" fmla="*/ 0 h 159952"/>
                <a:gd name="connsiteX2" fmla="*/ 96452 w 96452"/>
                <a:gd name="connsiteY2" fmla="*/ 48226 h 159952"/>
                <a:gd name="connsiteX3" fmla="*/ 48226 w 96452"/>
                <a:gd name="connsiteY3" fmla="*/ 159952 h 159952"/>
                <a:gd name="connsiteX4" fmla="*/ 0 w 96452"/>
                <a:gd name="connsiteY4" fmla="*/ 48226 h 15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452" h="159952">
                  <a:moveTo>
                    <a:pt x="0" y="48226"/>
                  </a:moveTo>
                  <a:cubicBezTo>
                    <a:pt x="0" y="21567"/>
                    <a:pt x="21592" y="0"/>
                    <a:pt x="48226" y="0"/>
                  </a:cubicBezTo>
                  <a:cubicBezTo>
                    <a:pt x="74860" y="0"/>
                    <a:pt x="96452" y="21592"/>
                    <a:pt x="96452" y="48226"/>
                  </a:cubicBezTo>
                  <a:cubicBezTo>
                    <a:pt x="96452" y="74860"/>
                    <a:pt x="74860" y="159952"/>
                    <a:pt x="48226" y="159952"/>
                  </a:cubicBezTo>
                  <a:cubicBezTo>
                    <a:pt x="21592" y="159952"/>
                    <a:pt x="0" y="74885"/>
                    <a:pt x="0" y="4822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475"/>
            <p:cNvSpPr/>
            <p:nvPr/>
          </p:nvSpPr>
          <p:spPr bwMode="auto">
            <a:xfrm rot="3600000">
              <a:off x="5154526" y="5102160"/>
              <a:ext cx="96452" cy="159952"/>
            </a:xfrm>
            <a:custGeom>
              <a:avLst/>
              <a:gdLst>
                <a:gd name="connsiteX0" fmla="*/ 0 w 96452"/>
                <a:gd name="connsiteY0" fmla="*/ 48226 h 96452"/>
                <a:gd name="connsiteX1" fmla="*/ 48226 w 96452"/>
                <a:gd name="connsiteY1" fmla="*/ 0 h 96452"/>
                <a:gd name="connsiteX2" fmla="*/ 96452 w 96452"/>
                <a:gd name="connsiteY2" fmla="*/ 48226 h 96452"/>
                <a:gd name="connsiteX3" fmla="*/ 48226 w 96452"/>
                <a:gd name="connsiteY3" fmla="*/ 96452 h 96452"/>
                <a:gd name="connsiteX4" fmla="*/ 0 w 96452"/>
                <a:gd name="connsiteY4" fmla="*/ 48226 h 96452"/>
                <a:gd name="connsiteX0" fmla="*/ 0 w 96452"/>
                <a:gd name="connsiteY0" fmla="*/ 48226 h 159952"/>
                <a:gd name="connsiteX1" fmla="*/ 48226 w 96452"/>
                <a:gd name="connsiteY1" fmla="*/ 0 h 159952"/>
                <a:gd name="connsiteX2" fmla="*/ 96452 w 96452"/>
                <a:gd name="connsiteY2" fmla="*/ 48226 h 159952"/>
                <a:gd name="connsiteX3" fmla="*/ 48226 w 96452"/>
                <a:gd name="connsiteY3" fmla="*/ 159952 h 159952"/>
                <a:gd name="connsiteX4" fmla="*/ 0 w 96452"/>
                <a:gd name="connsiteY4" fmla="*/ 48226 h 15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452" h="159952">
                  <a:moveTo>
                    <a:pt x="0" y="48226"/>
                  </a:moveTo>
                  <a:cubicBezTo>
                    <a:pt x="0" y="21567"/>
                    <a:pt x="21592" y="0"/>
                    <a:pt x="48226" y="0"/>
                  </a:cubicBezTo>
                  <a:cubicBezTo>
                    <a:pt x="74860" y="0"/>
                    <a:pt x="96452" y="21592"/>
                    <a:pt x="96452" y="48226"/>
                  </a:cubicBezTo>
                  <a:cubicBezTo>
                    <a:pt x="96452" y="74860"/>
                    <a:pt x="74860" y="159952"/>
                    <a:pt x="48226" y="159952"/>
                  </a:cubicBezTo>
                  <a:cubicBezTo>
                    <a:pt x="21592" y="159952"/>
                    <a:pt x="0" y="74885"/>
                    <a:pt x="0" y="4822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手洗い場</a:t>
            </a:r>
            <a:endParaRPr lang="ja-JP" altLang="en-US" sz="1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672879"/>
            <a:ext cx="6585522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しっかり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と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洗いましょう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1260949" y="2789746"/>
            <a:ext cx="4368326" cy="4368324"/>
            <a:chOff x="4128866" y="4748298"/>
            <a:chExt cx="1597941" cy="1597941"/>
          </a:xfrm>
        </p:grpSpPr>
        <p:grpSp>
          <p:nvGrpSpPr>
            <p:cNvPr id="30" name="グループ化 29"/>
            <p:cNvGrpSpPr/>
            <p:nvPr/>
          </p:nvGrpSpPr>
          <p:grpSpPr>
            <a:xfrm rot="19800000">
              <a:off x="4316633" y="5116079"/>
              <a:ext cx="942780" cy="720910"/>
              <a:chOff x="5816600" y="3322364"/>
              <a:chExt cx="2286748" cy="1748596"/>
            </a:xfrm>
            <a:solidFill>
              <a:srgbClr val="FF6600"/>
            </a:solidFill>
          </p:grpSpPr>
          <p:sp>
            <p:nvSpPr>
              <p:cNvPr id="48" name="角丸四角形 47"/>
              <p:cNvSpPr/>
              <p:nvPr/>
            </p:nvSpPr>
            <p:spPr bwMode="auto">
              <a:xfrm rot="2700000">
                <a:off x="6625828" y="3728312"/>
                <a:ext cx="1153991" cy="34209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角丸四角形 48"/>
              <p:cNvSpPr/>
              <p:nvPr/>
            </p:nvSpPr>
            <p:spPr bwMode="auto">
              <a:xfrm>
                <a:off x="6042476" y="4033430"/>
                <a:ext cx="13623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角丸四角形 50"/>
              <p:cNvSpPr/>
              <p:nvPr/>
            </p:nvSpPr>
            <p:spPr bwMode="auto">
              <a:xfrm>
                <a:off x="5816600" y="4312830"/>
                <a:ext cx="15020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角丸四角形 51"/>
              <p:cNvSpPr/>
              <p:nvPr/>
            </p:nvSpPr>
            <p:spPr bwMode="auto">
              <a:xfrm>
                <a:off x="5988115" y="4598580"/>
                <a:ext cx="1330579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角丸四角形 52"/>
              <p:cNvSpPr/>
              <p:nvPr/>
            </p:nvSpPr>
            <p:spPr bwMode="auto">
              <a:xfrm>
                <a:off x="6251661" y="4865280"/>
                <a:ext cx="1067034" cy="20568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片側の 2 つの角を丸めた四角形 53"/>
              <p:cNvSpPr/>
              <p:nvPr/>
            </p:nvSpPr>
            <p:spPr bwMode="auto">
              <a:xfrm rot="5400000">
                <a:off x="6988903" y="3956515"/>
                <a:ext cx="1038709" cy="11901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" name="正方形/長方形 30"/>
            <p:cNvSpPr/>
            <p:nvPr/>
          </p:nvSpPr>
          <p:spPr bwMode="auto">
            <a:xfrm>
              <a:off x="4784725" y="4869160"/>
              <a:ext cx="101600" cy="130514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正方形/長方形 31"/>
            <p:cNvSpPr/>
            <p:nvPr/>
          </p:nvSpPr>
          <p:spPr bwMode="auto">
            <a:xfrm>
              <a:off x="4722813" y="4869160"/>
              <a:ext cx="45719" cy="130514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正方形/長方形 32"/>
            <p:cNvSpPr/>
            <p:nvPr/>
          </p:nvSpPr>
          <p:spPr bwMode="auto">
            <a:xfrm>
              <a:off x="4900136" y="4869160"/>
              <a:ext cx="45719" cy="130514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/>
            <p:cNvGrpSpPr/>
            <p:nvPr/>
          </p:nvGrpSpPr>
          <p:grpSpPr>
            <a:xfrm>
              <a:off x="4128866" y="4748298"/>
              <a:ext cx="1597941" cy="1597941"/>
              <a:chOff x="3291812" y="3140968"/>
              <a:chExt cx="720080" cy="720080"/>
            </a:xfrm>
          </p:grpSpPr>
          <p:sp>
            <p:nvSpPr>
              <p:cNvPr id="46" name="ドーナツ 45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ドーナツ 46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5" name="グループ化 34"/>
            <p:cNvGrpSpPr/>
            <p:nvPr/>
          </p:nvGrpSpPr>
          <p:grpSpPr>
            <a:xfrm rot="19800000">
              <a:off x="4584632" y="5280857"/>
              <a:ext cx="942780" cy="720910"/>
              <a:chOff x="5816600" y="3322364"/>
              <a:chExt cx="2286748" cy="1748596"/>
            </a:xfrm>
            <a:solidFill>
              <a:srgbClr val="FFCC66"/>
            </a:solidFill>
          </p:grpSpPr>
          <p:sp>
            <p:nvSpPr>
              <p:cNvPr id="39" name="角丸四角形 38"/>
              <p:cNvSpPr/>
              <p:nvPr/>
            </p:nvSpPr>
            <p:spPr bwMode="auto">
              <a:xfrm rot="2700000">
                <a:off x="6625828" y="3728312"/>
                <a:ext cx="1153991" cy="34209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角丸四角形 39"/>
              <p:cNvSpPr/>
              <p:nvPr/>
            </p:nvSpPr>
            <p:spPr bwMode="auto">
              <a:xfrm>
                <a:off x="6042476" y="4033430"/>
                <a:ext cx="13623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角丸四角形 40"/>
              <p:cNvSpPr/>
              <p:nvPr/>
            </p:nvSpPr>
            <p:spPr bwMode="auto">
              <a:xfrm>
                <a:off x="5816600" y="4312830"/>
                <a:ext cx="15020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角丸四角形 41"/>
              <p:cNvSpPr/>
              <p:nvPr/>
            </p:nvSpPr>
            <p:spPr bwMode="auto">
              <a:xfrm>
                <a:off x="5988115" y="4598580"/>
                <a:ext cx="1330579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角丸四角形 42"/>
              <p:cNvSpPr/>
              <p:nvPr/>
            </p:nvSpPr>
            <p:spPr bwMode="auto">
              <a:xfrm>
                <a:off x="6251661" y="4865280"/>
                <a:ext cx="1067034" cy="20568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片側の 2 つの角を丸めた四角形 43"/>
              <p:cNvSpPr/>
              <p:nvPr/>
            </p:nvSpPr>
            <p:spPr bwMode="auto">
              <a:xfrm rot="5400000">
                <a:off x="6988903" y="3956515"/>
                <a:ext cx="1038709" cy="11901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" name="円/楕円 475"/>
            <p:cNvSpPr/>
            <p:nvPr/>
          </p:nvSpPr>
          <p:spPr bwMode="auto">
            <a:xfrm rot="1800000">
              <a:off x="5004628" y="5043696"/>
              <a:ext cx="96452" cy="159952"/>
            </a:xfrm>
            <a:custGeom>
              <a:avLst/>
              <a:gdLst>
                <a:gd name="connsiteX0" fmla="*/ 0 w 96452"/>
                <a:gd name="connsiteY0" fmla="*/ 48226 h 96452"/>
                <a:gd name="connsiteX1" fmla="*/ 48226 w 96452"/>
                <a:gd name="connsiteY1" fmla="*/ 0 h 96452"/>
                <a:gd name="connsiteX2" fmla="*/ 96452 w 96452"/>
                <a:gd name="connsiteY2" fmla="*/ 48226 h 96452"/>
                <a:gd name="connsiteX3" fmla="*/ 48226 w 96452"/>
                <a:gd name="connsiteY3" fmla="*/ 96452 h 96452"/>
                <a:gd name="connsiteX4" fmla="*/ 0 w 96452"/>
                <a:gd name="connsiteY4" fmla="*/ 48226 h 96452"/>
                <a:gd name="connsiteX0" fmla="*/ 0 w 96452"/>
                <a:gd name="connsiteY0" fmla="*/ 48226 h 159952"/>
                <a:gd name="connsiteX1" fmla="*/ 48226 w 96452"/>
                <a:gd name="connsiteY1" fmla="*/ 0 h 159952"/>
                <a:gd name="connsiteX2" fmla="*/ 96452 w 96452"/>
                <a:gd name="connsiteY2" fmla="*/ 48226 h 159952"/>
                <a:gd name="connsiteX3" fmla="*/ 48226 w 96452"/>
                <a:gd name="connsiteY3" fmla="*/ 159952 h 159952"/>
                <a:gd name="connsiteX4" fmla="*/ 0 w 96452"/>
                <a:gd name="connsiteY4" fmla="*/ 48226 h 15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452" h="159952">
                  <a:moveTo>
                    <a:pt x="0" y="48226"/>
                  </a:moveTo>
                  <a:cubicBezTo>
                    <a:pt x="0" y="21567"/>
                    <a:pt x="21592" y="0"/>
                    <a:pt x="48226" y="0"/>
                  </a:cubicBezTo>
                  <a:cubicBezTo>
                    <a:pt x="74860" y="0"/>
                    <a:pt x="96452" y="21592"/>
                    <a:pt x="96452" y="48226"/>
                  </a:cubicBezTo>
                  <a:cubicBezTo>
                    <a:pt x="96452" y="74860"/>
                    <a:pt x="74860" y="159952"/>
                    <a:pt x="48226" y="159952"/>
                  </a:cubicBezTo>
                  <a:cubicBezTo>
                    <a:pt x="21592" y="159952"/>
                    <a:pt x="0" y="74885"/>
                    <a:pt x="0" y="4822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475"/>
            <p:cNvSpPr/>
            <p:nvPr/>
          </p:nvSpPr>
          <p:spPr bwMode="auto">
            <a:xfrm rot="17388727">
              <a:off x="4475650" y="5296250"/>
              <a:ext cx="96452" cy="159952"/>
            </a:xfrm>
            <a:custGeom>
              <a:avLst/>
              <a:gdLst>
                <a:gd name="connsiteX0" fmla="*/ 0 w 96452"/>
                <a:gd name="connsiteY0" fmla="*/ 48226 h 96452"/>
                <a:gd name="connsiteX1" fmla="*/ 48226 w 96452"/>
                <a:gd name="connsiteY1" fmla="*/ 0 h 96452"/>
                <a:gd name="connsiteX2" fmla="*/ 96452 w 96452"/>
                <a:gd name="connsiteY2" fmla="*/ 48226 h 96452"/>
                <a:gd name="connsiteX3" fmla="*/ 48226 w 96452"/>
                <a:gd name="connsiteY3" fmla="*/ 96452 h 96452"/>
                <a:gd name="connsiteX4" fmla="*/ 0 w 96452"/>
                <a:gd name="connsiteY4" fmla="*/ 48226 h 96452"/>
                <a:gd name="connsiteX0" fmla="*/ 0 w 96452"/>
                <a:gd name="connsiteY0" fmla="*/ 48226 h 159952"/>
                <a:gd name="connsiteX1" fmla="*/ 48226 w 96452"/>
                <a:gd name="connsiteY1" fmla="*/ 0 h 159952"/>
                <a:gd name="connsiteX2" fmla="*/ 96452 w 96452"/>
                <a:gd name="connsiteY2" fmla="*/ 48226 h 159952"/>
                <a:gd name="connsiteX3" fmla="*/ 48226 w 96452"/>
                <a:gd name="connsiteY3" fmla="*/ 159952 h 159952"/>
                <a:gd name="connsiteX4" fmla="*/ 0 w 96452"/>
                <a:gd name="connsiteY4" fmla="*/ 48226 h 15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452" h="159952">
                  <a:moveTo>
                    <a:pt x="0" y="48226"/>
                  </a:moveTo>
                  <a:cubicBezTo>
                    <a:pt x="0" y="21567"/>
                    <a:pt x="21592" y="0"/>
                    <a:pt x="48226" y="0"/>
                  </a:cubicBezTo>
                  <a:cubicBezTo>
                    <a:pt x="74860" y="0"/>
                    <a:pt x="96452" y="21592"/>
                    <a:pt x="96452" y="48226"/>
                  </a:cubicBezTo>
                  <a:cubicBezTo>
                    <a:pt x="96452" y="74860"/>
                    <a:pt x="74860" y="159952"/>
                    <a:pt x="48226" y="159952"/>
                  </a:cubicBezTo>
                  <a:cubicBezTo>
                    <a:pt x="21592" y="159952"/>
                    <a:pt x="0" y="74885"/>
                    <a:pt x="0" y="4822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475"/>
            <p:cNvSpPr/>
            <p:nvPr/>
          </p:nvSpPr>
          <p:spPr bwMode="auto">
            <a:xfrm rot="3600000">
              <a:off x="5154526" y="5102160"/>
              <a:ext cx="96452" cy="159952"/>
            </a:xfrm>
            <a:custGeom>
              <a:avLst/>
              <a:gdLst>
                <a:gd name="connsiteX0" fmla="*/ 0 w 96452"/>
                <a:gd name="connsiteY0" fmla="*/ 48226 h 96452"/>
                <a:gd name="connsiteX1" fmla="*/ 48226 w 96452"/>
                <a:gd name="connsiteY1" fmla="*/ 0 h 96452"/>
                <a:gd name="connsiteX2" fmla="*/ 96452 w 96452"/>
                <a:gd name="connsiteY2" fmla="*/ 48226 h 96452"/>
                <a:gd name="connsiteX3" fmla="*/ 48226 w 96452"/>
                <a:gd name="connsiteY3" fmla="*/ 96452 h 96452"/>
                <a:gd name="connsiteX4" fmla="*/ 0 w 96452"/>
                <a:gd name="connsiteY4" fmla="*/ 48226 h 96452"/>
                <a:gd name="connsiteX0" fmla="*/ 0 w 96452"/>
                <a:gd name="connsiteY0" fmla="*/ 48226 h 159952"/>
                <a:gd name="connsiteX1" fmla="*/ 48226 w 96452"/>
                <a:gd name="connsiteY1" fmla="*/ 0 h 159952"/>
                <a:gd name="connsiteX2" fmla="*/ 96452 w 96452"/>
                <a:gd name="connsiteY2" fmla="*/ 48226 h 159952"/>
                <a:gd name="connsiteX3" fmla="*/ 48226 w 96452"/>
                <a:gd name="connsiteY3" fmla="*/ 159952 h 159952"/>
                <a:gd name="connsiteX4" fmla="*/ 0 w 96452"/>
                <a:gd name="connsiteY4" fmla="*/ 48226 h 15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452" h="159952">
                  <a:moveTo>
                    <a:pt x="0" y="48226"/>
                  </a:moveTo>
                  <a:cubicBezTo>
                    <a:pt x="0" y="21567"/>
                    <a:pt x="21592" y="0"/>
                    <a:pt x="48226" y="0"/>
                  </a:cubicBezTo>
                  <a:cubicBezTo>
                    <a:pt x="74860" y="0"/>
                    <a:pt x="96452" y="21592"/>
                    <a:pt x="96452" y="48226"/>
                  </a:cubicBezTo>
                  <a:cubicBezTo>
                    <a:pt x="96452" y="74860"/>
                    <a:pt x="74860" y="159952"/>
                    <a:pt x="48226" y="159952"/>
                  </a:cubicBezTo>
                  <a:cubicBezTo>
                    <a:pt x="21592" y="159952"/>
                    <a:pt x="0" y="74885"/>
                    <a:pt x="0" y="4822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手洗い場</a:t>
            </a:r>
            <a:endParaRPr lang="ja-JP" altLang="en-US" sz="1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1088376"/>
            <a:ext cx="6585522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消毒液有ります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1260949" y="2789746"/>
            <a:ext cx="4368326" cy="4368324"/>
            <a:chOff x="4128866" y="4748298"/>
            <a:chExt cx="1597941" cy="1597941"/>
          </a:xfrm>
        </p:grpSpPr>
        <p:grpSp>
          <p:nvGrpSpPr>
            <p:cNvPr id="30" name="グループ化 29"/>
            <p:cNvGrpSpPr/>
            <p:nvPr/>
          </p:nvGrpSpPr>
          <p:grpSpPr>
            <a:xfrm rot="19800000">
              <a:off x="4316633" y="5116079"/>
              <a:ext cx="942780" cy="720910"/>
              <a:chOff x="5816600" y="3322364"/>
              <a:chExt cx="2286748" cy="1748596"/>
            </a:xfrm>
            <a:solidFill>
              <a:srgbClr val="FF6600"/>
            </a:solidFill>
          </p:grpSpPr>
          <p:sp>
            <p:nvSpPr>
              <p:cNvPr id="48" name="角丸四角形 47"/>
              <p:cNvSpPr/>
              <p:nvPr/>
            </p:nvSpPr>
            <p:spPr bwMode="auto">
              <a:xfrm rot="2700000">
                <a:off x="6625828" y="3728312"/>
                <a:ext cx="1153991" cy="34209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角丸四角形 48"/>
              <p:cNvSpPr/>
              <p:nvPr/>
            </p:nvSpPr>
            <p:spPr bwMode="auto">
              <a:xfrm>
                <a:off x="6042476" y="4033430"/>
                <a:ext cx="13623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角丸四角形 50"/>
              <p:cNvSpPr/>
              <p:nvPr/>
            </p:nvSpPr>
            <p:spPr bwMode="auto">
              <a:xfrm>
                <a:off x="5816600" y="4312830"/>
                <a:ext cx="15020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角丸四角形 51"/>
              <p:cNvSpPr/>
              <p:nvPr/>
            </p:nvSpPr>
            <p:spPr bwMode="auto">
              <a:xfrm>
                <a:off x="5988115" y="4598580"/>
                <a:ext cx="1330579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角丸四角形 52"/>
              <p:cNvSpPr/>
              <p:nvPr/>
            </p:nvSpPr>
            <p:spPr bwMode="auto">
              <a:xfrm>
                <a:off x="6251661" y="4865280"/>
                <a:ext cx="1067034" cy="20568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片側の 2 つの角を丸めた四角形 53"/>
              <p:cNvSpPr/>
              <p:nvPr/>
            </p:nvSpPr>
            <p:spPr bwMode="auto">
              <a:xfrm rot="5400000">
                <a:off x="6988903" y="3956515"/>
                <a:ext cx="1038709" cy="11901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" name="正方形/長方形 30"/>
            <p:cNvSpPr/>
            <p:nvPr/>
          </p:nvSpPr>
          <p:spPr bwMode="auto">
            <a:xfrm>
              <a:off x="4784725" y="4869160"/>
              <a:ext cx="101600" cy="130514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正方形/長方形 31"/>
            <p:cNvSpPr/>
            <p:nvPr/>
          </p:nvSpPr>
          <p:spPr bwMode="auto">
            <a:xfrm>
              <a:off x="4722813" y="4869160"/>
              <a:ext cx="45719" cy="130514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正方形/長方形 32"/>
            <p:cNvSpPr/>
            <p:nvPr/>
          </p:nvSpPr>
          <p:spPr bwMode="auto">
            <a:xfrm>
              <a:off x="4900136" y="4869160"/>
              <a:ext cx="45719" cy="1305145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/>
            <p:cNvGrpSpPr/>
            <p:nvPr/>
          </p:nvGrpSpPr>
          <p:grpSpPr>
            <a:xfrm>
              <a:off x="4128866" y="4748298"/>
              <a:ext cx="1597941" cy="1597941"/>
              <a:chOff x="3291812" y="3140968"/>
              <a:chExt cx="720080" cy="720080"/>
            </a:xfrm>
          </p:grpSpPr>
          <p:sp>
            <p:nvSpPr>
              <p:cNvPr id="46" name="ドーナツ 45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ドーナツ 46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5" name="グループ化 34"/>
            <p:cNvGrpSpPr/>
            <p:nvPr/>
          </p:nvGrpSpPr>
          <p:grpSpPr>
            <a:xfrm rot="19800000">
              <a:off x="4584632" y="5280857"/>
              <a:ext cx="942780" cy="720910"/>
              <a:chOff x="5816600" y="3322364"/>
              <a:chExt cx="2286748" cy="1748596"/>
            </a:xfrm>
            <a:solidFill>
              <a:srgbClr val="FFCC66"/>
            </a:solidFill>
          </p:grpSpPr>
          <p:sp>
            <p:nvSpPr>
              <p:cNvPr id="39" name="角丸四角形 38"/>
              <p:cNvSpPr/>
              <p:nvPr/>
            </p:nvSpPr>
            <p:spPr bwMode="auto">
              <a:xfrm rot="2700000">
                <a:off x="6625828" y="3728312"/>
                <a:ext cx="1153991" cy="34209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角丸四角形 39"/>
              <p:cNvSpPr/>
              <p:nvPr/>
            </p:nvSpPr>
            <p:spPr bwMode="auto">
              <a:xfrm>
                <a:off x="6042476" y="4033430"/>
                <a:ext cx="13623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角丸四角形 40"/>
              <p:cNvSpPr/>
              <p:nvPr/>
            </p:nvSpPr>
            <p:spPr bwMode="auto">
              <a:xfrm>
                <a:off x="5816600" y="4312830"/>
                <a:ext cx="1502094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角丸四角形 41"/>
              <p:cNvSpPr/>
              <p:nvPr/>
            </p:nvSpPr>
            <p:spPr bwMode="auto">
              <a:xfrm>
                <a:off x="5988115" y="4598580"/>
                <a:ext cx="1330579" cy="2274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角丸四角形 42"/>
              <p:cNvSpPr/>
              <p:nvPr/>
            </p:nvSpPr>
            <p:spPr bwMode="auto">
              <a:xfrm>
                <a:off x="6251661" y="4865280"/>
                <a:ext cx="1067034" cy="20568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片側の 2 つの角を丸めた四角形 43"/>
              <p:cNvSpPr/>
              <p:nvPr/>
            </p:nvSpPr>
            <p:spPr bwMode="auto">
              <a:xfrm rot="5400000">
                <a:off x="6988903" y="3956515"/>
                <a:ext cx="1038709" cy="11901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" name="円/楕円 475"/>
            <p:cNvSpPr/>
            <p:nvPr/>
          </p:nvSpPr>
          <p:spPr bwMode="auto">
            <a:xfrm rot="1800000">
              <a:off x="5004628" y="5043696"/>
              <a:ext cx="96452" cy="159952"/>
            </a:xfrm>
            <a:custGeom>
              <a:avLst/>
              <a:gdLst>
                <a:gd name="connsiteX0" fmla="*/ 0 w 96452"/>
                <a:gd name="connsiteY0" fmla="*/ 48226 h 96452"/>
                <a:gd name="connsiteX1" fmla="*/ 48226 w 96452"/>
                <a:gd name="connsiteY1" fmla="*/ 0 h 96452"/>
                <a:gd name="connsiteX2" fmla="*/ 96452 w 96452"/>
                <a:gd name="connsiteY2" fmla="*/ 48226 h 96452"/>
                <a:gd name="connsiteX3" fmla="*/ 48226 w 96452"/>
                <a:gd name="connsiteY3" fmla="*/ 96452 h 96452"/>
                <a:gd name="connsiteX4" fmla="*/ 0 w 96452"/>
                <a:gd name="connsiteY4" fmla="*/ 48226 h 96452"/>
                <a:gd name="connsiteX0" fmla="*/ 0 w 96452"/>
                <a:gd name="connsiteY0" fmla="*/ 48226 h 159952"/>
                <a:gd name="connsiteX1" fmla="*/ 48226 w 96452"/>
                <a:gd name="connsiteY1" fmla="*/ 0 h 159952"/>
                <a:gd name="connsiteX2" fmla="*/ 96452 w 96452"/>
                <a:gd name="connsiteY2" fmla="*/ 48226 h 159952"/>
                <a:gd name="connsiteX3" fmla="*/ 48226 w 96452"/>
                <a:gd name="connsiteY3" fmla="*/ 159952 h 159952"/>
                <a:gd name="connsiteX4" fmla="*/ 0 w 96452"/>
                <a:gd name="connsiteY4" fmla="*/ 48226 h 15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452" h="159952">
                  <a:moveTo>
                    <a:pt x="0" y="48226"/>
                  </a:moveTo>
                  <a:cubicBezTo>
                    <a:pt x="0" y="21567"/>
                    <a:pt x="21592" y="0"/>
                    <a:pt x="48226" y="0"/>
                  </a:cubicBezTo>
                  <a:cubicBezTo>
                    <a:pt x="74860" y="0"/>
                    <a:pt x="96452" y="21592"/>
                    <a:pt x="96452" y="48226"/>
                  </a:cubicBezTo>
                  <a:cubicBezTo>
                    <a:pt x="96452" y="74860"/>
                    <a:pt x="74860" y="159952"/>
                    <a:pt x="48226" y="159952"/>
                  </a:cubicBezTo>
                  <a:cubicBezTo>
                    <a:pt x="21592" y="159952"/>
                    <a:pt x="0" y="74885"/>
                    <a:pt x="0" y="4822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475"/>
            <p:cNvSpPr/>
            <p:nvPr/>
          </p:nvSpPr>
          <p:spPr bwMode="auto">
            <a:xfrm rot="17388727">
              <a:off x="4475650" y="5296250"/>
              <a:ext cx="96452" cy="159952"/>
            </a:xfrm>
            <a:custGeom>
              <a:avLst/>
              <a:gdLst>
                <a:gd name="connsiteX0" fmla="*/ 0 w 96452"/>
                <a:gd name="connsiteY0" fmla="*/ 48226 h 96452"/>
                <a:gd name="connsiteX1" fmla="*/ 48226 w 96452"/>
                <a:gd name="connsiteY1" fmla="*/ 0 h 96452"/>
                <a:gd name="connsiteX2" fmla="*/ 96452 w 96452"/>
                <a:gd name="connsiteY2" fmla="*/ 48226 h 96452"/>
                <a:gd name="connsiteX3" fmla="*/ 48226 w 96452"/>
                <a:gd name="connsiteY3" fmla="*/ 96452 h 96452"/>
                <a:gd name="connsiteX4" fmla="*/ 0 w 96452"/>
                <a:gd name="connsiteY4" fmla="*/ 48226 h 96452"/>
                <a:gd name="connsiteX0" fmla="*/ 0 w 96452"/>
                <a:gd name="connsiteY0" fmla="*/ 48226 h 159952"/>
                <a:gd name="connsiteX1" fmla="*/ 48226 w 96452"/>
                <a:gd name="connsiteY1" fmla="*/ 0 h 159952"/>
                <a:gd name="connsiteX2" fmla="*/ 96452 w 96452"/>
                <a:gd name="connsiteY2" fmla="*/ 48226 h 159952"/>
                <a:gd name="connsiteX3" fmla="*/ 48226 w 96452"/>
                <a:gd name="connsiteY3" fmla="*/ 159952 h 159952"/>
                <a:gd name="connsiteX4" fmla="*/ 0 w 96452"/>
                <a:gd name="connsiteY4" fmla="*/ 48226 h 15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452" h="159952">
                  <a:moveTo>
                    <a:pt x="0" y="48226"/>
                  </a:moveTo>
                  <a:cubicBezTo>
                    <a:pt x="0" y="21567"/>
                    <a:pt x="21592" y="0"/>
                    <a:pt x="48226" y="0"/>
                  </a:cubicBezTo>
                  <a:cubicBezTo>
                    <a:pt x="74860" y="0"/>
                    <a:pt x="96452" y="21592"/>
                    <a:pt x="96452" y="48226"/>
                  </a:cubicBezTo>
                  <a:cubicBezTo>
                    <a:pt x="96452" y="74860"/>
                    <a:pt x="74860" y="159952"/>
                    <a:pt x="48226" y="159952"/>
                  </a:cubicBezTo>
                  <a:cubicBezTo>
                    <a:pt x="21592" y="159952"/>
                    <a:pt x="0" y="74885"/>
                    <a:pt x="0" y="4822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475"/>
            <p:cNvSpPr/>
            <p:nvPr/>
          </p:nvSpPr>
          <p:spPr bwMode="auto">
            <a:xfrm rot="3600000">
              <a:off x="5154526" y="5102160"/>
              <a:ext cx="96452" cy="159952"/>
            </a:xfrm>
            <a:custGeom>
              <a:avLst/>
              <a:gdLst>
                <a:gd name="connsiteX0" fmla="*/ 0 w 96452"/>
                <a:gd name="connsiteY0" fmla="*/ 48226 h 96452"/>
                <a:gd name="connsiteX1" fmla="*/ 48226 w 96452"/>
                <a:gd name="connsiteY1" fmla="*/ 0 h 96452"/>
                <a:gd name="connsiteX2" fmla="*/ 96452 w 96452"/>
                <a:gd name="connsiteY2" fmla="*/ 48226 h 96452"/>
                <a:gd name="connsiteX3" fmla="*/ 48226 w 96452"/>
                <a:gd name="connsiteY3" fmla="*/ 96452 h 96452"/>
                <a:gd name="connsiteX4" fmla="*/ 0 w 96452"/>
                <a:gd name="connsiteY4" fmla="*/ 48226 h 96452"/>
                <a:gd name="connsiteX0" fmla="*/ 0 w 96452"/>
                <a:gd name="connsiteY0" fmla="*/ 48226 h 159952"/>
                <a:gd name="connsiteX1" fmla="*/ 48226 w 96452"/>
                <a:gd name="connsiteY1" fmla="*/ 0 h 159952"/>
                <a:gd name="connsiteX2" fmla="*/ 96452 w 96452"/>
                <a:gd name="connsiteY2" fmla="*/ 48226 h 159952"/>
                <a:gd name="connsiteX3" fmla="*/ 48226 w 96452"/>
                <a:gd name="connsiteY3" fmla="*/ 159952 h 159952"/>
                <a:gd name="connsiteX4" fmla="*/ 0 w 96452"/>
                <a:gd name="connsiteY4" fmla="*/ 48226 h 15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452" h="159952">
                  <a:moveTo>
                    <a:pt x="0" y="48226"/>
                  </a:moveTo>
                  <a:cubicBezTo>
                    <a:pt x="0" y="21567"/>
                    <a:pt x="21592" y="0"/>
                    <a:pt x="48226" y="0"/>
                  </a:cubicBezTo>
                  <a:cubicBezTo>
                    <a:pt x="74860" y="0"/>
                    <a:pt x="96452" y="21592"/>
                    <a:pt x="96452" y="48226"/>
                  </a:cubicBezTo>
                  <a:cubicBezTo>
                    <a:pt x="96452" y="74860"/>
                    <a:pt x="74860" y="159952"/>
                    <a:pt x="48226" y="159952"/>
                  </a:cubicBezTo>
                  <a:cubicBezTo>
                    <a:pt x="21592" y="159952"/>
                    <a:pt x="0" y="74885"/>
                    <a:pt x="0" y="4822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9249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http://digipot.net</Manager>
  <Company>http://digipot.net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pop551_手洗い場</dc:title>
  <dc:subject>pop551_手洗い場</dc:subject>
  <dc:creator>http://digipot.net</dc:creator>
  <cp:lastModifiedBy/>
  <cp:revision>1</cp:revision>
  <dcterms:created xsi:type="dcterms:W3CDTF">2014-07-30T05:46:22Z</dcterms:created>
  <dcterms:modified xsi:type="dcterms:W3CDTF">2015-05-17T02:49:49Z</dcterms:modified>
  <cp:version>1</cp:version>
</cp:coreProperties>
</file>