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7" r:id="rId4"/>
    <p:sldId id="273" r:id="rId5"/>
    <p:sldId id="281" r:id="rId6"/>
    <p:sldId id="282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510" y="-54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手洗い場</a:t>
            </a:r>
            <a:endParaRPr kumimoji="1" lang="ja-JP" altLang="en-US" sz="18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手洗い場</a:t>
            </a:r>
            <a:endParaRPr kumimoji="1" lang="ja-JP" altLang="en-US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811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/>
          <p:cNvGrpSpPr/>
          <p:nvPr/>
        </p:nvGrpSpPr>
        <p:grpSpPr>
          <a:xfrm>
            <a:off x="2342710" y="764175"/>
            <a:ext cx="5432823" cy="5432823"/>
            <a:chOff x="4128866" y="4748298"/>
            <a:chExt cx="1597941" cy="1597941"/>
          </a:xfrm>
        </p:grpSpPr>
        <p:grpSp>
          <p:nvGrpSpPr>
            <p:cNvPr id="16" name="グループ化 15"/>
            <p:cNvGrpSpPr/>
            <p:nvPr/>
          </p:nvGrpSpPr>
          <p:grpSpPr>
            <a:xfrm rot="19800000">
              <a:off x="4316633" y="5116079"/>
              <a:ext cx="942780" cy="720910"/>
              <a:chOff x="5816600" y="3322364"/>
              <a:chExt cx="2286748" cy="1748596"/>
            </a:xfrm>
            <a:solidFill>
              <a:srgbClr val="FF6600"/>
            </a:solidFill>
          </p:grpSpPr>
          <p:sp>
            <p:nvSpPr>
              <p:cNvPr id="46" name="角丸四角形 45"/>
              <p:cNvSpPr/>
              <p:nvPr/>
            </p:nvSpPr>
            <p:spPr bwMode="auto">
              <a:xfrm rot="2700000">
                <a:off x="6625828" y="3728312"/>
                <a:ext cx="1153991" cy="34209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角丸四角形 46"/>
              <p:cNvSpPr/>
              <p:nvPr/>
            </p:nvSpPr>
            <p:spPr bwMode="auto">
              <a:xfrm>
                <a:off x="6042476" y="4033430"/>
                <a:ext cx="1362394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角丸四角形 47"/>
              <p:cNvSpPr/>
              <p:nvPr/>
            </p:nvSpPr>
            <p:spPr bwMode="auto">
              <a:xfrm>
                <a:off x="5816600" y="4312830"/>
                <a:ext cx="1502094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角丸四角形 48"/>
              <p:cNvSpPr/>
              <p:nvPr/>
            </p:nvSpPr>
            <p:spPr bwMode="auto">
              <a:xfrm>
                <a:off x="5988115" y="4598580"/>
                <a:ext cx="1330579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角丸四角形 49"/>
              <p:cNvSpPr/>
              <p:nvPr/>
            </p:nvSpPr>
            <p:spPr bwMode="auto">
              <a:xfrm>
                <a:off x="6251661" y="4865280"/>
                <a:ext cx="1067034" cy="20568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片側の 2 つの角を丸めた四角形 50"/>
              <p:cNvSpPr/>
              <p:nvPr/>
            </p:nvSpPr>
            <p:spPr bwMode="auto">
              <a:xfrm rot="5400000">
                <a:off x="6988903" y="3956515"/>
                <a:ext cx="1038709" cy="11901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正方形/長方形 16"/>
            <p:cNvSpPr/>
            <p:nvPr/>
          </p:nvSpPr>
          <p:spPr bwMode="auto">
            <a:xfrm>
              <a:off x="4784725" y="4869160"/>
              <a:ext cx="101600" cy="1305145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4722813" y="4869160"/>
              <a:ext cx="45719" cy="1305145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正方形/長方形 18"/>
            <p:cNvSpPr/>
            <p:nvPr/>
          </p:nvSpPr>
          <p:spPr bwMode="auto">
            <a:xfrm>
              <a:off x="4900136" y="4869160"/>
              <a:ext cx="45719" cy="1305145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19"/>
            <p:cNvGrpSpPr/>
            <p:nvPr/>
          </p:nvGrpSpPr>
          <p:grpSpPr>
            <a:xfrm>
              <a:off x="4128866" y="4748298"/>
              <a:ext cx="1597941" cy="1597941"/>
              <a:chOff x="3291812" y="3140968"/>
              <a:chExt cx="720080" cy="720080"/>
            </a:xfrm>
          </p:grpSpPr>
          <p:sp>
            <p:nvSpPr>
              <p:cNvPr id="44" name="ドーナツ 43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ドーナツ 44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" name="グループ化 20"/>
            <p:cNvGrpSpPr/>
            <p:nvPr/>
          </p:nvGrpSpPr>
          <p:grpSpPr>
            <a:xfrm rot="19800000">
              <a:off x="4584632" y="5280857"/>
              <a:ext cx="942780" cy="720910"/>
              <a:chOff x="5816600" y="3322364"/>
              <a:chExt cx="2286748" cy="1748596"/>
            </a:xfrm>
            <a:solidFill>
              <a:srgbClr val="FFCC66"/>
            </a:solidFill>
          </p:grpSpPr>
          <p:sp>
            <p:nvSpPr>
              <p:cNvPr id="25" name="角丸四角形 24"/>
              <p:cNvSpPr/>
              <p:nvPr/>
            </p:nvSpPr>
            <p:spPr bwMode="auto">
              <a:xfrm rot="2700000">
                <a:off x="6625828" y="3728312"/>
                <a:ext cx="1153991" cy="34209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角丸四角形 25"/>
              <p:cNvSpPr/>
              <p:nvPr/>
            </p:nvSpPr>
            <p:spPr bwMode="auto">
              <a:xfrm>
                <a:off x="6042476" y="4033430"/>
                <a:ext cx="1362394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角丸四角形 39"/>
              <p:cNvSpPr/>
              <p:nvPr/>
            </p:nvSpPr>
            <p:spPr bwMode="auto">
              <a:xfrm>
                <a:off x="5816600" y="4312830"/>
                <a:ext cx="1502094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角丸四角形 40"/>
              <p:cNvSpPr/>
              <p:nvPr/>
            </p:nvSpPr>
            <p:spPr bwMode="auto">
              <a:xfrm>
                <a:off x="5988115" y="4598580"/>
                <a:ext cx="1330579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角丸四角形 41"/>
              <p:cNvSpPr/>
              <p:nvPr/>
            </p:nvSpPr>
            <p:spPr bwMode="auto">
              <a:xfrm>
                <a:off x="6251661" y="4865280"/>
                <a:ext cx="1067034" cy="20568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片側の 2 つの角を丸めた四角形 42"/>
              <p:cNvSpPr/>
              <p:nvPr/>
            </p:nvSpPr>
            <p:spPr bwMode="auto">
              <a:xfrm rot="5400000">
                <a:off x="6988903" y="3956515"/>
                <a:ext cx="1038709" cy="11901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" name="円/楕円 475"/>
            <p:cNvSpPr/>
            <p:nvPr/>
          </p:nvSpPr>
          <p:spPr bwMode="auto">
            <a:xfrm rot="1800000">
              <a:off x="5004628" y="5043696"/>
              <a:ext cx="96452" cy="159952"/>
            </a:xfrm>
            <a:custGeom>
              <a:avLst/>
              <a:gdLst>
                <a:gd name="connsiteX0" fmla="*/ 0 w 96452"/>
                <a:gd name="connsiteY0" fmla="*/ 48226 h 96452"/>
                <a:gd name="connsiteX1" fmla="*/ 48226 w 96452"/>
                <a:gd name="connsiteY1" fmla="*/ 0 h 96452"/>
                <a:gd name="connsiteX2" fmla="*/ 96452 w 96452"/>
                <a:gd name="connsiteY2" fmla="*/ 48226 h 96452"/>
                <a:gd name="connsiteX3" fmla="*/ 48226 w 96452"/>
                <a:gd name="connsiteY3" fmla="*/ 96452 h 96452"/>
                <a:gd name="connsiteX4" fmla="*/ 0 w 96452"/>
                <a:gd name="connsiteY4" fmla="*/ 48226 h 96452"/>
                <a:gd name="connsiteX0" fmla="*/ 0 w 96452"/>
                <a:gd name="connsiteY0" fmla="*/ 48226 h 159952"/>
                <a:gd name="connsiteX1" fmla="*/ 48226 w 96452"/>
                <a:gd name="connsiteY1" fmla="*/ 0 h 159952"/>
                <a:gd name="connsiteX2" fmla="*/ 96452 w 96452"/>
                <a:gd name="connsiteY2" fmla="*/ 48226 h 159952"/>
                <a:gd name="connsiteX3" fmla="*/ 48226 w 96452"/>
                <a:gd name="connsiteY3" fmla="*/ 159952 h 159952"/>
                <a:gd name="connsiteX4" fmla="*/ 0 w 96452"/>
                <a:gd name="connsiteY4" fmla="*/ 48226 h 15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452" h="159952">
                  <a:moveTo>
                    <a:pt x="0" y="48226"/>
                  </a:moveTo>
                  <a:cubicBezTo>
                    <a:pt x="0" y="21567"/>
                    <a:pt x="21592" y="0"/>
                    <a:pt x="48226" y="0"/>
                  </a:cubicBezTo>
                  <a:cubicBezTo>
                    <a:pt x="74860" y="0"/>
                    <a:pt x="96452" y="21592"/>
                    <a:pt x="96452" y="48226"/>
                  </a:cubicBezTo>
                  <a:cubicBezTo>
                    <a:pt x="96452" y="74860"/>
                    <a:pt x="74860" y="159952"/>
                    <a:pt x="48226" y="159952"/>
                  </a:cubicBezTo>
                  <a:cubicBezTo>
                    <a:pt x="21592" y="159952"/>
                    <a:pt x="0" y="74885"/>
                    <a:pt x="0" y="4822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円/楕円 475"/>
            <p:cNvSpPr/>
            <p:nvPr/>
          </p:nvSpPr>
          <p:spPr bwMode="auto">
            <a:xfrm rot="17388727">
              <a:off x="4475650" y="5296250"/>
              <a:ext cx="96452" cy="159952"/>
            </a:xfrm>
            <a:custGeom>
              <a:avLst/>
              <a:gdLst>
                <a:gd name="connsiteX0" fmla="*/ 0 w 96452"/>
                <a:gd name="connsiteY0" fmla="*/ 48226 h 96452"/>
                <a:gd name="connsiteX1" fmla="*/ 48226 w 96452"/>
                <a:gd name="connsiteY1" fmla="*/ 0 h 96452"/>
                <a:gd name="connsiteX2" fmla="*/ 96452 w 96452"/>
                <a:gd name="connsiteY2" fmla="*/ 48226 h 96452"/>
                <a:gd name="connsiteX3" fmla="*/ 48226 w 96452"/>
                <a:gd name="connsiteY3" fmla="*/ 96452 h 96452"/>
                <a:gd name="connsiteX4" fmla="*/ 0 w 96452"/>
                <a:gd name="connsiteY4" fmla="*/ 48226 h 96452"/>
                <a:gd name="connsiteX0" fmla="*/ 0 w 96452"/>
                <a:gd name="connsiteY0" fmla="*/ 48226 h 159952"/>
                <a:gd name="connsiteX1" fmla="*/ 48226 w 96452"/>
                <a:gd name="connsiteY1" fmla="*/ 0 h 159952"/>
                <a:gd name="connsiteX2" fmla="*/ 96452 w 96452"/>
                <a:gd name="connsiteY2" fmla="*/ 48226 h 159952"/>
                <a:gd name="connsiteX3" fmla="*/ 48226 w 96452"/>
                <a:gd name="connsiteY3" fmla="*/ 159952 h 159952"/>
                <a:gd name="connsiteX4" fmla="*/ 0 w 96452"/>
                <a:gd name="connsiteY4" fmla="*/ 48226 h 15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452" h="159952">
                  <a:moveTo>
                    <a:pt x="0" y="48226"/>
                  </a:moveTo>
                  <a:cubicBezTo>
                    <a:pt x="0" y="21567"/>
                    <a:pt x="21592" y="0"/>
                    <a:pt x="48226" y="0"/>
                  </a:cubicBezTo>
                  <a:cubicBezTo>
                    <a:pt x="74860" y="0"/>
                    <a:pt x="96452" y="21592"/>
                    <a:pt x="96452" y="48226"/>
                  </a:cubicBezTo>
                  <a:cubicBezTo>
                    <a:pt x="96452" y="74860"/>
                    <a:pt x="74860" y="159952"/>
                    <a:pt x="48226" y="159952"/>
                  </a:cubicBezTo>
                  <a:cubicBezTo>
                    <a:pt x="21592" y="159952"/>
                    <a:pt x="0" y="74885"/>
                    <a:pt x="0" y="4822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円/楕円 475"/>
            <p:cNvSpPr/>
            <p:nvPr/>
          </p:nvSpPr>
          <p:spPr bwMode="auto">
            <a:xfrm rot="3600000">
              <a:off x="5154526" y="5102160"/>
              <a:ext cx="96452" cy="159952"/>
            </a:xfrm>
            <a:custGeom>
              <a:avLst/>
              <a:gdLst>
                <a:gd name="connsiteX0" fmla="*/ 0 w 96452"/>
                <a:gd name="connsiteY0" fmla="*/ 48226 h 96452"/>
                <a:gd name="connsiteX1" fmla="*/ 48226 w 96452"/>
                <a:gd name="connsiteY1" fmla="*/ 0 h 96452"/>
                <a:gd name="connsiteX2" fmla="*/ 96452 w 96452"/>
                <a:gd name="connsiteY2" fmla="*/ 48226 h 96452"/>
                <a:gd name="connsiteX3" fmla="*/ 48226 w 96452"/>
                <a:gd name="connsiteY3" fmla="*/ 96452 h 96452"/>
                <a:gd name="connsiteX4" fmla="*/ 0 w 96452"/>
                <a:gd name="connsiteY4" fmla="*/ 48226 h 96452"/>
                <a:gd name="connsiteX0" fmla="*/ 0 w 96452"/>
                <a:gd name="connsiteY0" fmla="*/ 48226 h 159952"/>
                <a:gd name="connsiteX1" fmla="*/ 48226 w 96452"/>
                <a:gd name="connsiteY1" fmla="*/ 0 h 159952"/>
                <a:gd name="connsiteX2" fmla="*/ 96452 w 96452"/>
                <a:gd name="connsiteY2" fmla="*/ 48226 h 159952"/>
                <a:gd name="connsiteX3" fmla="*/ 48226 w 96452"/>
                <a:gd name="connsiteY3" fmla="*/ 159952 h 159952"/>
                <a:gd name="connsiteX4" fmla="*/ 0 w 96452"/>
                <a:gd name="connsiteY4" fmla="*/ 48226 h 15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452" h="159952">
                  <a:moveTo>
                    <a:pt x="0" y="48226"/>
                  </a:moveTo>
                  <a:cubicBezTo>
                    <a:pt x="0" y="21567"/>
                    <a:pt x="21592" y="0"/>
                    <a:pt x="48226" y="0"/>
                  </a:cubicBezTo>
                  <a:cubicBezTo>
                    <a:pt x="74860" y="0"/>
                    <a:pt x="96452" y="21592"/>
                    <a:pt x="96452" y="48226"/>
                  </a:cubicBezTo>
                  <a:cubicBezTo>
                    <a:pt x="96452" y="74860"/>
                    <a:pt x="74860" y="159952"/>
                    <a:pt x="48226" y="159952"/>
                  </a:cubicBezTo>
                  <a:cubicBezTo>
                    <a:pt x="21592" y="159952"/>
                    <a:pt x="0" y="74885"/>
                    <a:pt x="0" y="4822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227475" y="4457343"/>
            <a:ext cx="9496055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手洗い場</a:t>
            </a:r>
            <a:endParaRPr kumimoji="1" lang="ja-JP" altLang="en-US" sz="15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3117368" y="538685"/>
            <a:ext cx="3883508" cy="3883506"/>
            <a:chOff x="4128866" y="4748298"/>
            <a:chExt cx="1597941" cy="1597941"/>
          </a:xfrm>
        </p:grpSpPr>
        <p:grpSp>
          <p:nvGrpSpPr>
            <p:cNvPr id="29" name="グループ化 28"/>
            <p:cNvGrpSpPr/>
            <p:nvPr/>
          </p:nvGrpSpPr>
          <p:grpSpPr>
            <a:xfrm rot="19800000">
              <a:off x="4316633" y="5116079"/>
              <a:ext cx="942780" cy="720910"/>
              <a:chOff x="5816600" y="3322364"/>
              <a:chExt cx="2286748" cy="1748596"/>
            </a:xfrm>
            <a:solidFill>
              <a:srgbClr val="FF6600"/>
            </a:solidFill>
          </p:grpSpPr>
          <p:sp>
            <p:nvSpPr>
              <p:cNvPr id="46" name="角丸四角形 45"/>
              <p:cNvSpPr/>
              <p:nvPr/>
            </p:nvSpPr>
            <p:spPr bwMode="auto">
              <a:xfrm rot="2700000">
                <a:off x="6625828" y="3728312"/>
                <a:ext cx="1153991" cy="34209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角丸四角形 46"/>
              <p:cNvSpPr/>
              <p:nvPr/>
            </p:nvSpPr>
            <p:spPr bwMode="auto">
              <a:xfrm>
                <a:off x="6042476" y="4033430"/>
                <a:ext cx="1362394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角丸四角形 47"/>
              <p:cNvSpPr/>
              <p:nvPr/>
            </p:nvSpPr>
            <p:spPr bwMode="auto">
              <a:xfrm>
                <a:off x="5816600" y="4312830"/>
                <a:ext cx="1502094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角丸四角形 48"/>
              <p:cNvSpPr/>
              <p:nvPr/>
            </p:nvSpPr>
            <p:spPr bwMode="auto">
              <a:xfrm>
                <a:off x="5988115" y="4598580"/>
                <a:ext cx="1330579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角丸四角形 49"/>
              <p:cNvSpPr/>
              <p:nvPr/>
            </p:nvSpPr>
            <p:spPr bwMode="auto">
              <a:xfrm>
                <a:off x="6251661" y="4865280"/>
                <a:ext cx="1067034" cy="20568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片側の 2 つの角を丸めた四角形 50"/>
              <p:cNvSpPr/>
              <p:nvPr/>
            </p:nvSpPr>
            <p:spPr bwMode="auto">
              <a:xfrm rot="5400000">
                <a:off x="6988903" y="3956515"/>
                <a:ext cx="1038709" cy="11901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正方形/長方形 29"/>
            <p:cNvSpPr/>
            <p:nvPr/>
          </p:nvSpPr>
          <p:spPr bwMode="auto">
            <a:xfrm>
              <a:off x="4784725" y="4869160"/>
              <a:ext cx="101600" cy="1305145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/>
            <p:cNvSpPr/>
            <p:nvPr/>
          </p:nvSpPr>
          <p:spPr bwMode="auto">
            <a:xfrm>
              <a:off x="4722813" y="4869160"/>
              <a:ext cx="45719" cy="1305145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正方形/長方形 31"/>
            <p:cNvSpPr/>
            <p:nvPr/>
          </p:nvSpPr>
          <p:spPr bwMode="auto">
            <a:xfrm>
              <a:off x="4900136" y="4869160"/>
              <a:ext cx="45719" cy="1305145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" name="グループ化 32"/>
            <p:cNvGrpSpPr/>
            <p:nvPr/>
          </p:nvGrpSpPr>
          <p:grpSpPr>
            <a:xfrm>
              <a:off x="4128866" y="4748298"/>
              <a:ext cx="1597941" cy="1597941"/>
              <a:chOff x="3291812" y="3140968"/>
              <a:chExt cx="720080" cy="720080"/>
            </a:xfrm>
          </p:grpSpPr>
          <p:sp>
            <p:nvSpPr>
              <p:cNvPr id="44" name="ドーナツ 43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ドーナツ 44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4" name="グループ化 33"/>
            <p:cNvGrpSpPr/>
            <p:nvPr/>
          </p:nvGrpSpPr>
          <p:grpSpPr>
            <a:xfrm rot="19800000">
              <a:off x="4584632" y="5280857"/>
              <a:ext cx="942780" cy="720910"/>
              <a:chOff x="5816600" y="3322364"/>
              <a:chExt cx="2286748" cy="1748596"/>
            </a:xfrm>
            <a:solidFill>
              <a:srgbClr val="FFCC66"/>
            </a:solidFill>
          </p:grpSpPr>
          <p:sp>
            <p:nvSpPr>
              <p:cNvPr id="38" name="角丸四角形 37"/>
              <p:cNvSpPr/>
              <p:nvPr/>
            </p:nvSpPr>
            <p:spPr bwMode="auto">
              <a:xfrm rot="2700000">
                <a:off x="6625828" y="3728312"/>
                <a:ext cx="1153991" cy="34209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角丸四角形 38"/>
              <p:cNvSpPr/>
              <p:nvPr/>
            </p:nvSpPr>
            <p:spPr bwMode="auto">
              <a:xfrm>
                <a:off x="6042476" y="4033430"/>
                <a:ext cx="1362394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角丸四角形 39"/>
              <p:cNvSpPr/>
              <p:nvPr/>
            </p:nvSpPr>
            <p:spPr bwMode="auto">
              <a:xfrm>
                <a:off x="5816600" y="4312830"/>
                <a:ext cx="1502094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角丸四角形 40"/>
              <p:cNvSpPr/>
              <p:nvPr/>
            </p:nvSpPr>
            <p:spPr bwMode="auto">
              <a:xfrm>
                <a:off x="5988115" y="4598580"/>
                <a:ext cx="1330579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角丸四角形 41"/>
              <p:cNvSpPr/>
              <p:nvPr/>
            </p:nvSpPr>
            <p:spPr bwMode="auto">
              <a:xfrm>
                <a:off x="6251661" y="4865280"/>
                <a:ext cx="1067034" cy="20568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片側の 2 つの角を丸めた四角形 42"/>
              <p:cNvSpPr/>
              <p:nvPr/>
            </p:nvSpPr>
            <p:spPr bwMode="auto">
              <a:xfrm rot="5400000">
                <a:off x="6988903" y="3956515"/>
                <a:ext cx="1038709" cy="11901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" name="円/楕円 475"/>
            <p:cNvSpPr/>
            <p:nvPr/>
          </p:nvSpPr>
          <p:spPr bwMode="auto">
            <a:xfrm rot="1800000">
              <a:off x="5004628" y="5043696"/>
              <a:ext cx="96452" cy="159952"/>
            </a:xfrm>
            <a:custGeom>
              <a:avLst/>
              <a:gdLst>
                <a:gd name="connsiteX0" fmla="*/ 0 w 96452"/>
                <a:gd name="connsiteY0" fmla="*/ 48226 h 96452"/>
                <a:gd name="connsiteX1" fmla="*/ 48226 w 96452"/>
                <a:gd name="connsiteY1" fmla="*/ 0 h 96452"/>
                <a:gd name="connsiteX2" fmla="*/ 96452 w 96452"/>
                <a:gd name="connsiteY2" fmla="*/ 48226 h 96452"/>
                <a:gd name="connsiteX3" fmla="*/ 48226 w 96452"/>
                <a:gd name="connsiteY3" fmla="*/ 96452 h 96452"/>
                <a:gd name="connsiteX4" fmla="*/ 0 w 96452"/>
                <a:gd name="connsiteY4" fmla="*/ 48226 h 96452"/>
                <a:gd name="connsiteX0" fmla="*/ 0 w 96452"/>
                <a:gd name="connsiteY0" fmla="*/ 48226 h 159952"/>
                <a:gd name="connsiteX1" fmla="*/ 48226 w 96452"/>
                <a:gd name="connsiteY1" fmla="*/ 0 h 159952"/>
                <a:gd name="connsiteX2" fmla="*/ 96452 w 96452"/>
                <a:gd name="connsiteY2" fmla="*/ 48226 h 159952"/>
                <a:gd name="connsiteX3" fmla="*/ 48226 w 96452"/>
                <a:gd name="connsiteY3" fmla="*/ 159952 h 159952"/>
                <a:gd name="connsiteX4" fmla="*/ 0 w 96452"/>
                <a:gd name="connsiteY4" fmla="*/ 48226 h 15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452" h="159952">
                  <a:moveTo>
                    <a:pt x="0" y="48226"/>
                  </a:moveTo>
                  <a:cubicBezTo>
                    <a:pt x="0" y="21567"/>
                    <a:pt x="21592" y="0"/>
                    <a:pt x="48226" y="0"/>
                  </a:cubicBezTo>
                  <a:cubicBezTo>
                    <a:pt x="74860" y="0"/>
                    <a:pt x="96452" y="21592"/>
                    <a:pt x="96452" y="48226"/>
                  </a:cubicBezTo>
                  <a:cubicBezTo>
                    <a:pt x="96452" y="74860"/>
                    <a:pt x="74860" y="159952"/>
                    <a:pt x="48226" y="159952"/>
                  </a:cubicBezTo>
                  <a:cubicBezTo>
                    <a:pt x="21592" y="159952"/>
                    <a:pt x="0" y="74885"/>
                    <a:pt x="0" y="4822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475"/>
            <p:cNvSpPr/>
            <p:nvPr/>
          </p:nvSpPr>
          <p:spPr bwMode="auto">
            <a:xfrm rot="17388727">
              <a:off x="4475650" y="5296250"/>
              <a:ext cx="96452" cy="159952"/>
            </a:xfrm>
            <a:custGeom>
              <a:avLst/>
              <a:gdLst>
                <a:gd name="connsiteX0" fmla="*/ 0 w 96452"/>
                <a:gd name="connsiteY0" fmla="*/ 48226 h 96452"/>
                <a:gd name="connsiteX1" fmla="*/ 48226 w 96452"/>
                <a:gd name="connsiteY1" fmla="*/ 0 h 96452"/>
                <a:gd name="connsiteX2" fmla="*/ 96452 w 96452"/>
                <a:gd name="connsiteY2" fmla="*/ 48226 h 96452"/>
                <a:gd name="connsiteX3" fmla="*/ 48226 w 96452"/>
                <a:gd name="connsiteY3" fmla="*/ 96452 h 96452"/>
                <a:gd name="connsiteX4" fmla="*/ 0 w 96452"/>
                <a:gd name="connsiteY4" fmla="*/ 48226 h 96452"/>
                <a:gd name="connsiteX0" fmla="*/ 0 w 96452"/>
                <a:gd name="connsiteY0" fmla="*/ 48226 h 159952"/>
                <a:gd name="connsiteX1" fmla="*/ 48226 w 96452"/>
                <a:gd name="connsiteY1" fmla="*/ 0 h 159952"/>
                <a:gd name="connsiteX2" fmla="*/ 96452 w 96452"/>
                <a:gd name="connsiteY2" fmla="*/ 48226 h 159952"/>
                <a:gd name="connsiteX3" fmla="*/ 48226 w 96452"/>
                <a:gd name="connsiteY3" fmla="*/ 159952 h 159952"/>
                <a:gd name="connsiteX4" fmla="*/ 0 w 96452"/>
                <a:gd name="connsiteY4" fmla="*/ 48226 h 15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452" h="159952">
                  <a:moveTo>
                    <a:pt x="0" y="48226"/>
                  </a:moveTo>
                  <a:cubicBezTo>
                    <a:pt x="0" y="21567"/>
                    <a:pt x="21592" y="0"/>
                    <a:pt x="48226" y="0"/>
                  </a:cubicBezTo>
                  <a:cubicBezTo>
                    <a:pt x="74860" y="0"/>
                    <a:pt x="96452" y="21592"/>
                    <a:pt x="96452" y="48226"/>
                  </a:cubicBezTo>
                  <a:cubicBezTo>
                    <a:pt x="96452" y="74860"/>
                    <a:pt x="74860" y="159952"/>
                    <a:pt x="48226" y="159952"/>
                  </a:cubicBezTo>
                  <a:cubicBezTo>
                    <a:pt x="21592" y="159952"/>
                    <a:pt x="0" y="74885"/>
                    <a:pt x="0" y="4822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475"/>
            <p:cNvSpPr/>
            <p:nvPr/>
          </p:nvSpPr>
          <p:spPr bwMode="auto">
            <a:xfrm rot="3600000">
              <a:off x="5154526" y="5102160"/>
              <a:ext cx="96452" cy="159952"/>
            </a:xfrm>
            <a:custGeom>
              <a:avLst/>
              <a:gdLst>
                <a:gd name="connsiteX0" fmla="*/ 0 w 96452"/>
                <a:gd name="connsiteY0" fmla="*/ 48226 h 96452"/>
                <a:gd name="connsiteX1" fmla="*/ 48226 w 96452"/>
                <a:gd name="connsiteY1" fmla="*/ 0 h 96452"/>
                <a:gd name="connsiteX2" fmla="*/ 96452 w 96452"/>
                <a:gd name="connsiteY2" fmla="*/ 48226 h 96452"/>
                <a:gd name="connsiteX3" fmla="*/ 48226 w 96452"/>
                <a:gd name="connsiteY3" fmla="*/ 96452 h 96452"/>
                <a:gd name="connsiteX4" fmla="*/ 0 w 96452"/>
                <a:gd name="connsiteY4" fmla="*/ 48226 h 96452"/>
                <a:gd name="connsiteX0" fmla="*/ 0 w 96452"/>
                <a:gd name="connsiteY0" fmla="*/ 48226 h 159952"/>
                <a:gd name="connsiteX1" fmla="*/ 48226 w 96452"/>
                <a:gd name="connsiteY1" fmla="*/ 0 h 159952"/>
                <a:gd name="connsiteX2" fmla="*/ 96452 w 96452"/>
                <a:gd name="connsiteY2" fmla="*/ 48226 h 159952"/>
                <a:gd name="connsiteX3" fmla="*/ 48226 w 96452"/>
                <a:gd name="connsiteY3" fmla="*/ 159952 h 159952"/>
                <a:gd name="connsiteX4" fmla="*/ 0 w 96452"/>
                <a:gd name="connsiteY4" fmla="*/ 48226 h 15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452" h="159952">
                  <a:moveTo>
                    <a:pt x="0" y="48226"/>
                  </a:moveTo>
                  <a:cubicBezTo>
                    <a:pt x="0" y="21567"/>
                    <a:pt x="21592" y="0"/>
                    <a:pt x="48226" y="0"/>
                  </a:cubicBezTo>
                  <a:cubicBezTo>
                    <a:pt x="74860" y="0"/>
                    <a:pt x="96452" y="21592"/>
                    <a:pt x="96452" y="48226"/>
                  </a:cubicBezTo>
                  <a:cubicBezTo>
                    <a:pt x="96452" y="74860"/>
                    <a:pt x="74860" y="159952"/>
                    <a:pt x="48226" y="159952"/>
                  </a:cubicBezTo>
                  <a:cubicBezTo>
                    <a:pt x="21592" y="159952"/>
                    <a:pt x="0" y="74885"/>
                    <a:pt x="0" y="4822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79" y="442335"/>
            <a:ext cx="9406045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しっかりと洗いましょう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手洗い場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3374544" y="1337717"/>
            <a:ext cx="3369156" cy="3369154"/>
            <a:chOff x="4128866" y="4748298"/>
            <a:chExt cx="1597941" cy="1597941"/>
          </a:xfrm>
        </p:grpSpPr>
        <p:grpSp>
          <p:nvGrpSpPr>
            <p:cNvPr id="30" name="グループ化 29"/>
            <p:cNvGrpSpPr/>
            <p:nvPr/>
          </p:nvGrpSpPr>
          <p:grpSpPr>
            <a:xfrm rot="19800000">
              <a:off x="4316633" y="5116079"/>
              <a:ext cx="942780" cy="720910"/>
              <a:chOff x="5816600" y="3322364"/>
              <a:chExt cx="2286748" cy="1748596"/>
            </a:xfrm>
            <a:solidFill>
              <a:srgbClr val="FF6600"/>
            </a:solidFill>
          </p:grpSpPr>
          <p:sp>
            <p:nvSpPr>
              <p:cNvPr id="47" name="角丸四角形 46"/>
              <p:cNvSpPr/>
              <p:nvPr/>
            </p:nvSpPr>
            <p:spPr bwMode="auto">
              <a:xfrm rot="2700000">
                <a:off x="6625828" y="3728312"/>
                <a:ext cx="1153991" cy="34209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角丸四角形 47"/>
              <p:cNvSpPr/>
              <p:nvPr/>
            </p:nvSpPr>
            <p:spPr bwMode="auto">
              <a:xfrm>
                <a:off x="6042476" y="4033430"/>
                <a:ext cx="1362394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角丸四角形 48"/>
              <p:cNvSpPr/>
              <p:nvPr/>
            </p:nvSpPr>
            <p:spPr bwMode="auto">
              <a:xfrm>
                <a:off x="5816600" y="4312830"/>
                <a:ext cx="1502094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角丸四角形 49"/>
              <p:cNvSpPr/>
              <p:nvPr/>
            </p:nvSpPr>
            <p:spPr bwMode="auto">
              <a:xfrm>
                <a:off x="5988115" y="4598580"/>
                <a:ext cx="1330579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角丸四角形 50"/>
              <p:cNvSpPr/>
              <p:nvPr/>
            </p:nvSpPr>
            <p:spPr bwMode="auto">
              <a:xfrm>
                <a:off x="6251661" y="4865280"/>
                <a:ext cx="1067034" cy="20568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片側の 2 つの角を丸めた四角形 51"/>
              <p:cNvSpPr/>
              <p:nvPr/>
            </p:nvSpPr>
            <p:spPr bwMode="auto">
              <a:xfrm rot="5400000">
                <a:off x="6988903" y="3956515"/>
                <a:ext cx="1038709" cy="11901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" name="正方形/長方形 30"/>
            <p:cNvSpPr/>
            <p:nvPr/>
          </p:nvSpPr>
          <p:spPr bwMode="auto">
            <a:xfrm>
              <a:off x="4784725" y="4869160"/>
              <a:ext cx="101600" cy="1305145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正方形/長方形 31"/>
            <p:cNvSpPr/>
            <p:nvPr/>
          </p:nvSpPr>
          <p:spPr bwMode="auto">
            <a:xfrm>
              <a:off x="4722813" y="4869160"/>
              <a:ext cx="45719" cy="1305145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正方形/長方形 32"/>
            <p:cNvSpPr/>
            <p:nvPr/>
          </p:nvSpPr>
          <p:spPr bwMode="auto">
            <a:xfrm>
              <a:off x="4900136" y="4869160"/>
              <a:ext cx="45719" cy="1305145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/>
            <p:cNvGrpSpPr/>
            <p:nvPr/>
          </p:nvGrpSpPr>
          <p:grpSpPr>
            <a:xfrm>
              <a:off x="4128866" y="4748298"/>
              <a:ext cx="1597941" cy="1597941"/>
              <a:chOff x="3291812" y="3140968"/>
              <a:chExt cx="720080" cy="720080"/>
            </a:xfrm>
          </p:grpSpPr>
          <p:sp>
            <p:nvSpPr>
              <p:cNvPr id="45" name="ドーナツ 44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ドーナツ 45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5" name="グループ化 34"/>
            <p:cNvGrpSpPr/>
            <p:nvPr/>
          </p:nvGrpSpPr>
          <p:grpSpPr>
            <a:xfrm rot="19800000">
              <a:off x="4584632" y="5280857"/>
              <a:ext cx="942780" cy="720910"/>
              <a:chOff x="5816600" y="3322364"/>
              <a:chExt cx="2286748" cy="1748596"/>
            </a:xfrm>
            <a:solidFill>
              <a:srgbClr val="FFCC66"/>
            </a:solidFill>
          </p:grpSpPr>
          <p:sp>
            <p:nvSpPr>
              <p:cNvPr id="39" name="角丸四角形 38"/>
              <p:cNvSpPr/>
              <p:nvPr/>
            </p:nvSpPr>
            <p:spPr bwMode="auto">
              <a:xfrm rot="2700000">
                <a:off x="6625828" y="3728312"/>
                <a:ext cx="1153991" cy="34209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角丸四角形 39"/>
              <p:cNvSpPr/>
              <p:nvPr/>
            </p:nvSpPr>
            <p:spPr bwMode="auto">
              <a:xfrm>
                <a:off x="6042476" y="4033430"/>
                <a:ext cx="1362394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角丸四角形 40"/>
              <p:cNvSpPr/>
              <p:nvPr/>
            </p:nvSpPr>
            <p:spPr bwMode="auto">
              <a:xfrm>
                <a:off x="5816600" y="4312830"/>
                <a:ext cx="1502094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角丸四角形 41"/>
              <p:cNvSpPr/>
              <p:nvPr/>
            </p:nvSpPr>
            <p:spPr bwMode="auto">
              <a:xfrm>
                <a:off x="5988115" y="4598580"/>
                <a:ext cx="1330579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角丸四角形 42"/>
              <p:cNvSpPr/>
              <p:nvPr/>
            </p:nvSpPr>
            <p:spPr bwMode="auto">
              <a:xfrm>
                <a:off x="6251661" y="4865280"/>
                <a:ext cx="1067034" cy="20568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片側の 2 つの角を丸めた四角形 43"/>
              <p:cNvSpPr/>
              <p:nvPr/>
            </p:nvSpPr>
            <p:spPr bwMode="auto">
              <a:xfrm rot="5400000">
                <a:off x="6988903" y="3956515"/>
                <a:ext cx="1038709" cy="11901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" name="円/楕円 475"/>
            <p:cNvSpPr/>
            <p:nvPr/>
          </p:nvSpPr>
          <p:spPr bwMode="auto">
            <a:xfrm rot="1800000">
              <a:off x="5004628" y="5043696"/>
              <a:ext cx="96452" cy="159952"/>
            </a:xfrm>
            <a:custGeom>
              <a:avLst/>
              <a:gdLst>
                <a:gd name="connsiteX0" fmla="*/ 0 w 96452"/>
                <a:gd name="connsiteY0" fmla="*/ 48226 h 96452"/>
                <a:gd name="connsiteX1" fmla="*/ 48226 w 96452"/>
                <a:gd name="connsiteY1" fmla="*/ 0 h 96452"/>
                <a:gd name="connsiteX2" fmla="*/ 96452 w 96452"/>
                <a:gd name="connsiteY2" fmla="*/ 48226 h 96452"/>
                <a:gd name="connsiteX3" fmla="*/ 48226 w 96452"/>
                <a:gd name="connsiteY3" fmla="*/ 96452 h 96452"/>
                <a:gd name="connsiteX4" fmla="*/ 0 w 96452"/>
                <a:gd name="connsiteY4" fmla="*/ 48226 h 96452"/>
                <a:gd name="connsiteX0" fmla="*/ 0 w 96452"/>
                <a:gd name="connsiteY0" fmla="*/ 48226 h 159952"/>
                <a:gd name="connsiteX1" fmla="*/ 48226 w 96452"/>
                <a:gd name="connsiteY1" fmla="*/ 0 h 159952"/>
                <a:gd name="connsiteX2" fmla="*/ 96452 w 96452"/>
                <a:gd name="connsiteY2" fmla="*/ 48226 h 159952"/>
                <a:gd name="connsiteX3" fmla="*/ 48226 w 96452"/>
                <a:gd name="connsiteY3" fmla="*/ 159952 h 159952"/>
                <a:gd name="connsiteX4" fmla="*/ 0 w 96452"/>
                <a:gd name="connsiteY4" fmla="*/ 48226 h 15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452" h="159952">
                  <a:moveTo>
                    <a:pt x="0" y="48226"/>
                  </a:moveTo>
                  <a:cubicBezTo>
                    <a:pt x="0" y="21567"/>
                    <a:pt x="21592" y="0"/>
                    <a:pt x="48226" y="0"/>
                  </a:cubicBezTo>
                  <a:cubicBezTo>
                    <a:pt x="74860" y="0"/>
                    <a:pt x="96452" y="21592"/>
                    <a:pt x="96452" y="48226"/>
                  </a:cubicBezTo>
                  <a:cubicBezTo>
                    <a:pt x="96452" y="74860"/>
                    <a:pt x="74860" y="159952"/>
                    <a:pt x="48226" y="159952"/>
                  </a:cubicBezTo>
                  <a:cubicBezTo>
                    <a:pt x="21592" y="159952"/>
                    <a:pt x="0" y="74885"/>
                    <a:pt x="0" y="4822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475"/>
            <p:cNvSpPr/>
            <p:nvPr/>
          </p:nvSpPr>
          <p:spPr bwMode="auto">
            <a:xfrm rot="17388727">
              <a:off x="4475650" y="5296250"/>
              <a:ext cx="96452" cy="159952"/>
            </a:xfrm>
            <a:custGeom>
              <a:avLst/>
              <a:gdLst>
                <a:gd name="connsiteX0" fmla="*/ 0 w 96452"/>
                <a:gd name="connsiteY0" fmla="*/ 48226 h 96452"/>
                <a:gd name="connsiteX1" fmla="*/ 48226 w 96452"/>
                <a:gd name="connsiteY1" fmla="*/ 0 h 96452"/>
                <a:gd name="connsiteX2" fmla="*/ 96452 w 96452"/>
                <a:gd name="connsiteY2" fmla="*/ 48226 h 96452"/>
                <a:gd name="connsiteX3" fmla="*/ 48226 w 96452"/>
                <a:gd name="connsiteY3" fmla="*/ 96452 h 96452"/>
                <a:gd name="connsiteX4" fmla="*/ 0 w 96452"/>
                <a:gd name="connsiteY4" fmla="*/ 48226 h 96452"/>
                <a:gd name="connsiteX0" fmla="*/ 0 w 96452"/>
                <a:gd name="connsiteY0" fmla="*/ 48226 h 159952"/>
                <a:gd name="connsiteX1" fmla="*/ 48226 w 96452"/>
                <a:gd name="connsiteY1" fmla="*/ 0 h 159952"/>
                <a:gd name="connsiteX2" fmla="*/ 96452 w 96452"/>
                <a:gd name="connsiteY2" fmla="*/ 48226 h 159952"/>
                <a:gd name="connsiteX3" fmla="*/ 48226 w 96452"/>
                <a:gd name="connsiteY3" fmla="*/ 159952 h 159952"/>
                <a:gd name="connsiteX4" fmla="*/ 0 w 96452"/>
                <a:gd name="connsiteY4" fmla="*/ 48226 h 15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452" h="159952">
                  <a:moveTo>
                    <a:pt x="0" y="48226"/>
                  </a:moveTo>
                  <a:cubicBezTo>
                    <a:pt x="0" y="21567"/>
                    <a:pt x="21592" y="0"/>
                    <a:pt x="48226" y="0"/>
                  </a:cubicBezTo>
                  <a:cubicBezTo>
                    <a:pt x="74860" y="0"/>
                    <a:pt x="96452" y="21592"/>
                    <a:pt x="96452" y="48226"/>
                  </a:cubicBezTo>
                  <a:cubicBezTo>
                    <a:pt x="96452" y="74860"/>
                    <a:pt x="74860" y="159952"/>
                    <a:pt x="48226" y="159952"/>
                  </a:cubicBezTo>
                  <a:cubicBezTo>
                    <a:pt x="21592" y="159952"/>
                    <a:pt x="0" y="74885"/>
                    <a:pt x="0" y="4822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475"/>
            <p:cNvSpPr/>
            <p:nvPr/>
          </p:nvSpPr>
          <p:spPr bwMode="auto">
            <a:xfrm rot="3600000">
              <a:off x="5154526" y="5102160"/>
              <a:ext cx="96452" cy="159952"/>
            </a:xfrm>
            <a:custGeom>
              <a:avLst/>
              <a:gdLst>
                <a:gd name="connsiteX0" fmla="*/ 0 w 96452"/>
                <a:gd name="connsiteY0" fmla="*/ 48226 h 96452"/>
                <a:gd name="connsiteX1" fmla="*/ 48226 w 96452"/>
                <a:gd name="connsiteY1" fmla="*/ 0 h 96452"/>
                <a:gd name="connsiteX2" fmla="*/ 96452 w 96452"/>
                <a:gd name="connsiteY2" fmla="*/ 48226 h 96452"/>
                <a:gd name="connsiteX3" fmla="*/ 48226 w 96452"/>
                <a:gd name="connsiteY3" fmla="*/ 96452 h 96452"/>
                <a:gd name="connsiteX4" fmla="*/ 0 w 96452"/>
                <a:gd name="connsiteY4" fmla="*/ 48226 h 96452"/>
                <a:gd name="connsiteX0" fmla="*/ 0 w 96452"/>
                <a:gd name="connsiteY0" fmla="*/ 48226 h 159952"/>
                <a:gd name="connsiteX1" fmla="*/ 48226 w 96452"/>
                <a:gd name="connsiteY1" fmla="*/ 0 h 159952"/>
                <a:gd name="connsiteX2" fmla="*/ 96452 w 96452"/>
                <a:gd name="connsiteY2" fmla="*/ 48226 h 159952"/>
                <a:gd name="connsiteX3" fmla="*/ 48226 w 96452"/>
                <a:gd name="connsiteY3" fmla="*/ 159952 h 159952"/>
                <a:gd name="connsiteX4" fmla="*/ 0 w 96452"/>
                <a:gd name="connsiteY4" fmla="*/ 48226 h 15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452" h="159952">
                  <a:moveTo>
                    <a:pt x="0" y="48226"/>
                  </a:moveTo>
                  <a:cubicBezTo>
                    <a:pt x="0" y="21567"/>
                    <a:pt x="21592" y="0"/>
                    <a:pt x="48226" y="0"/>
                  </a:cubicBezTo>
                  <a:cubicBezTo>
                    <a:pt x="74860" y="0"/>
                    <a:pt x="96452" y="21592"/>
                    <a:pt x="96452" y="48226"/>
                  </a:cubicBezTo>
                  <a:cubicBezTo>
                    <a:pt x="96452" y="74860"/>
                    <a:pt x="74860" y="159952"/>
                    <a:pt x="48226" y="159952"/>
                  </a:cubicBezTo>
                  <a:cubicBezTo>
                    <a:pt x="21592" y="159952"/>
                    <a:pt x="0" y="74885"/>
                    <a:pt x="0" y="4822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79" y="442335"/>
            <a:ext cx="9406045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消毒液有ります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手洗い場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3374544" y="1337717"/>
            <a:ext cx="3369156" cy="3369154"/>
            <a:chOff x="4128866" y="4748298"/>
            <a:chExt cx="1597941" cy="1597941"/>
          </a:xfrm>
        </p:grpSpPr>
        <p:grpSp>
          <p:nvGrpSpPr>
            <p:cNvPr id="30" name="グループ化 29"/>
            <p:cNvGrpSpPr/>
            <p:nvPr/>
          </p:nvGrpSpPr>
          <p:grpSpPr>
            <a:xfrm rot="19800000">
              <a:off x="4316633" y="5116079"/>
              <a:ext cx="942780" cy="720910"/>
              <a:chOff x="5816600" y="3322364"/>
              <a:chExt cx="2286748" cy="1748596"/>
            </a:xfrm>
            <a:solidFill>
              <a:srgbClr val="FF6600"/>
            </a:solidFill>
          </p:grpSpPr>
          <p:sp>
            <p:nvSpPr>
              <p:cNvPr id="47" name="角丸四角形 46"/>
              <p:cNvSpPr/>
              <p:nvPr/>
            </p:nvSpPr>
            <p:spPr bwMode="auto">
              <a:xfrm rot="2700000">
                <a:off x="6625828" y="3728312"/>
                <a:ext cx="1153991" cy="34209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角丸四角形 47"/>
              <p:cNvSpPr/>
              <p:nvPr/>
            </p:nvSpPr>
            <p:spPr bwMode="auto">
              <a:xfrm>
                <a:off x="6042476" y="4033430"/>
                <a:ext cx="1362394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角丸四角形 48"/>
              <p:cNvSpPr/>
              <p:nvPr/>
            </p:nvSpPr>
            <p:spPr bwMode="auto">
              <a:xfrm>
                <a:off x="5816600" y="4312830"/>
                <a:ext cx="1502094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角丸四角形 49"/>
              <p:cNvSpPr/>
              <p:nvPr/>
            </p:nvSpPr>
            <p:spPr bwMode="auto">
              <a:xfrm>
                <a:off x="5988115" y="4598580"/>
                <a:ext cx="1330579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角丸四角形 50"/>
              <p:cNvSpPr/>
              <p:nvPr/>
            </p:nvSpPr>
            <p:spPr bwMode="auto">
              <a:xfrm>
                <a:off x="6251661" y="4865280"/>
                <a:ext cx="1067034" cy="20568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片側の 2 つの角を丸めた四角形 51"/>
              <p:cNvSpPr/>
              <p:nvPr/>
            </p:nvSpPr>
            <p:spPr bwMode="auto">
              <a:xfrm rot="5400000">
                <a:off x="6988903" y="3956515"/>
                <a:ext cx="1038709" cy="11901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" name="正方形/長方形 30"/>
            <p:cNvSpPr/>
            <p:nvPr/>
          </p:nvSpPr>
          <p:spPr bwMode="auto">
            <a:xfrm>
              <a:off x="4784725" y="4869160"/>
              <a:ext cx="101600" cy="1305145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正方形/長方形 31"/>
            <p:cNvSpPr/>
            <p:nvPr/>
          </p:nvSpPr>
          <p:spPr bwMode="auto">
            <a:xfrm>
              <a:off x="4722813" y="4869160"/>
              <a:ext cx="45719" cy="1305145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正方形/長方形 32"/>
            <p:cNvSpPr/>
            <p:nvPr/>
          </p:nvSpPr>
          <p:spPr bwMode="auto">
            <a:xfrm>
              <a:off x="4900136" y="4869160"/>
              <a:ext cx="45719" cy="1305145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/>
            <p:cNvGrpSpPr/>
            <p:nvPr/>
          </p:nvGrpSpPr>
          <p:grpSpPr>
            <a:xfrm>
              <a:off x="4128866" y="4748298"/>
              <a:ext cx="1597941" cy="1597941"/>
              <a:chOff x="3291812" y="3140968"/>
              <a:chExt cx="720080" cy="720080"/>
            </a:xfrm>
          </p:grpSpPr>
          <p:sp>
            <p:nvSpPr>
              <p:cNvPr id="45" name="ドーナツ 44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ドーナツ 45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5" name="グループ化 34"/>
            <p:cNvGrpSpPr/>
            <p:nvPr/>
          </p:nvGrpSpPr>
          <p:grpSpPr>
            <a:xfrm rot="19800000">
              <a:off x="4584632" y="5280857"/>
              <a:ext cx="942780" cy="720910"/>
              <a:chOff x="5816600" y="3322364"/>
              <a:chExt cx="2286748" cy="1748596"/>
            </a:xfrm>
            <a:solidFill>
              <a:srgbClr val="FFCC66"/>
            </a:solidFill>
          </p:grpSpPr>
          <p:sp>
            <p:nvSpPr>
              <p:cNvPr id="39" name="角丸四角形 38"/>
              <p:cNvSpPr/>
              <p:nvPr/>
            </p:nvSpPr>
            <p:spPr bwMode="auto">
              <a:xfrm rot="2700000">
                <a:off x="6625828" y="3728312"/>
                <a:ext cx="1153991" cy="34209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角丸四角形 39"/>
              <p:cNvSpPr/>
              <p:nvPr/>
            </p:nvSpPr>
            <p:spPr bwMode="auto">
              <a:xfrm>
                <a:off x="6042476" y="4033430"/>
                <a:ext cx="1362394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角丸四角形 40"/>
              <p:cNvSpPr/>
              <p:nvPr/>
            </p:nvSpPr>
            <p:spPr bwMode="auto">
              <a:xfrm>
                <a:off x="5816600" y="4312830"/>
                <a:ext cx="1502094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角丸四角形 41"/>
              <p:cNvSpPr/>
              <p:nvPr/>
            </p:nvSpPr>
            <p:spPr bwMode="auto">
              <a:xfrm>
                <a:off x="5988115" y="4598580"/>
                <a:ext cx="1330579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角丸四角形 42"/>
              <p:cNvSpPr/>
              <p:nvPr/>
            </p:nvSpPr>
            <p:spPr bwMode="auto">
              <a:xfrm>
                <a:off x="6251661" y="4865280"/>
                <a:ext cx="1067034" cy="20568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片側の 2 つの角を丸めた四角形 43"/>
              <p:cNvSpPr/>
              <p:nvPr/>
            </p:nvSpPr>
            <p:spPr bwMode="auto">
              <a:xfrm rot="5400000">
                <a:off x="6988903" y="3956515"/>
                <a:ext cx="1038709" cy="11901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" name="円/楕円 475"/>
            <p:cNvSpPr/>
            <p:nvPr/>
          </p:nvSpPr>
          <p:spPr bwMode="auto">
            <a:xfrm rot="1800000">
              <a:off x="5004628" y="5043696"/>
              <a:ext cx="96452" cy="159952"/>
            </a:xfrm>
            <a:custGeom>
              <a:avLst/>
              <a:gdLst>
                <a:gd name="connsiteX0" fmla="*/ 0 w 96452"/>
                <a:gd name="connsiteY0" fmla="*/ 48226 h 96452"/>
                <a:gd name="connsiteX1" fmla="*/ 48226 w 96452"/>
                <a:gd name="connsiteY1" fmla="*/ 0 h 96452"/>
                <a:gd name="connsiteX2" fmla="*/ 96452 w 96452"/>
                <a:gd name="connsiteY2" fmla="*/ 48226 h 96452"/>
                <a:gd name="connsiteX3" fmla="*/ 48226 w 96452"/>
                <a:gd name="connsiteY3" fmla="*/ 96452 h 96452"/>
                <a:gd name="connsiteX4" fmla="*/ 0 w 96452"/>
                <a:gd name="connsiteY4" fmla="*/ 48226 h 96452"/>
                <a:gd name="connsiteX0" fmla="*/ 0 w 96452"/>
                <a:gd name="connsiteY0" fmla="*/ 48226 h 159952"/>
                <a:gd name="connsiteX1" fmla="*/ 48226 w 96452"/>
                <a:gd name="connsiteY1" fmla="*/ 0 h 159952"/>
                <a:gd name="connsiteX2" fmla="*/ 96452 w 96452"/>
                <a:gd name="connsiteY2" fmla="*/ 48226 h 159952"/>
                <a:gd name="connsiteX3" fmla="*/ 48226 w 96452"/>
                <a:gd name="connsiteY3" fmla="*/ 159952 h 159952"/>
                <a:gd name="connsiteX4" fmla="*/ 0 w 96452"/>
                <a:gd name="connsiteY4" fmla="*/ 48226 h 15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452" h="159952">
                  <a:moveTo>
                    <a:pt x="0" y="48226"/>
                  </a:moveTo>
                  <a:cubicBezTo>
                    <a:pt x="0" y="21567"/>
                    <a:pt x="21592" y="0"/>
                    <a:pt x="48226" y="0"/>
                  </a:cubicBezTo>
                  <a:cubicBezTo>
                    <a:pt x="74860" y="0"/>
                    <a:pt x="96452" y="21592"/>
                    <a:pt x="96452" y="48226"/>
                  </a:cubicBezTo>
                  <a:cubicBezTo>
                    <a:pt x="96452" y="74860"/>
                    <a:pt x="74860" y="159952"/>
                    <a:pt x="48226" y="159952"/>
                  </a:cubicBezTo>
                  <a:cubicBezTo>
                    <a:pt x="21592" y="159952"/>
                    <a:pt x="0" y="74885"/>
                    <a:pt x="0" y="4822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475"/>
            <p:cNvSpPr/>
            <p:nvPr/>
          </p:nvSpPr>
          <p:spPr bwMode="auto">
            <a:xfrm rot="17388727">
              <a:off x="4475650" y="5296250"/>
              <a:ext cx="96452" cy="159952"/>
            </a:xfrm>
            <a:custGeom>
              <a:avLst/>
              <a:gdLst>
                <a:gd name="connsiteX0" fmla="*/ 0 w 96452"/>
                <a:gd name="connsiteY0" fmla="*/ 48226 h 96452"/>
                <a:gd name="connsiteX1" fmla="*/ 48226 w 96452"/>
                <a:gd name="connsiteY1" fmla="*/ 0 h 96452"/>
                <a:gd name="connsiteX2" fmla="*/ 96452 w 96452"/>
                <a:gd name="connsiteY2" fmla="*/ 48226 h 96452"/>
                <a:gd name="connsiteX3" fmla="*/ 48226 w 96452"/>
                <a:gd name="connsiteY3" fmla="*/ 96452 h 96452"/>
                <a:gd name="connsiteX4" fmla="*/ 0 w 96452"/>
                <a:gd name="connsiteY4" fmla="*/ 48226 h 96452"/>
                <a:gd name="connsiteX0" fmla="*/ 0 w 96452"/>
                <a:gd name="connsiteY0" fmla="*/ 48226 h 159952"/>
                <a:gd name="connsiteX1" fmla="*/ 48226 w 96452"/>
                <a:gd name="connsiteY1" fmla="*/ 0 h 159952"/>
                <a:gd name="connsiteX2" fmla="*/ 96452 w 96452"/>
                <a:gd name="connsiteY2" fmla="*/ 48226 h 159952"/>
                <a:gd name="connsiteX3" fmla="*/ 48226 w 96452"/>
                <a:gd name="connsiteY3" fmla="*/ 159952 h 159952"/>
                <a:gd name="connsiteX4" fmla="*/ 0 w 96452"/>
                <a:gd name="connsiteY4" fmla="*/ 48226 h 15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452" h="159952">
                  <a:moveTo>
                    <a:pt x="0" y="48226"/>
                  </a:moveTo>
                  <a:cubicBezTo>
                    <a:pt x="0" y="21567"/>
                    <a:pt x="21592" y="0"/>
                    <a:pt x="48226" y="0"/>
                  </a:cubicBezTo>
                  <a:cubicBezTo>
                    <a:pt x="74860" y="0"/>
                    <a:pt x="96452" y="21592"/>
                    <a:pt x="96452" y="48226"/>
                  </a:cubicBezTo>
                  <a:cubicBezTo>
                    <a:pt x="96452" y="74860"/>
                    <a:pt x="74860" y="159952"/>
                    <a:pt x="48226" y="159952"/>
                  </a:cubicBezTo>
                  <a:cubicBezTo>
                    <a:pt x="21592" y="159952"/>
                    <a:pt x="0" y="74885"/>
                    <a:pt x="0" y="4822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475"/>
            <p:cNvSpPr/>
            <p:nvPr/>
          </p:nvSpPr>
          <p:spPr bwMode="auto">
            <a:xfrm rot="3600000">
              <a:off x="5154526" y="5102160"/>
              <a:ext cx="96452" cy="159952"/>
            </a:xfrm>
            <a:custGeom>
              <a:avLst/>
              <a:gdLst>
                <a:gd name="connsiteX0" fmla="*/ 0 w 96452"/>
                <a:gd name="connsiteY0" fmla="*/ 48226 h 96452"/>
                <a:gd name="connsiteX1" fmla="*/ 48226 w 96452"/>
                <a:gd name="connsiteY1" fmla="*/ 0 h 96452"/>
                <a:gd name="connsiteX2" fmla="*/ 96452 w 96452"/>
                <a:gd name="connsiteY2" fmla="*/ 48226 h 96452"/>
                <a:gd name="connsiteX3" fmla="*/ 48226 w 96452"/>
                <a:gd name="connsiteY3" fmla="*/ 96452 h 96452"/>
                <a:gd name="connsiteX4" fmla="*/ 0 w 96452"/>
                <a:gd name="connsiteY4" fmla="*/ 48226 h 96452"/>
                <a:gd name="connsiteX0" fmla="*/ 0 w 96452"/>
                <a:gd name="connsiteY0" fmla="*/ 48226 h 159952"/>
                <a:gd name="connsiteX1" fmla="*/ 48226 w 96452"/>
                <a:gd name="connsiteY1" fmla="*/ 0 h 159952"/>
                <a:gd name="connsiteX2" fmla="*/ 96452 w 96452"/>
                <a:gd name="connsiteY2" fmla="*/ 48226 h 159952"/>
                <a:gd name="connsiteX3" fmla="*/ 48226 w 96452"/>
                <a:gd name="connsiteY3" fmla="*/ 159952 h 159952"/>
                <a:gd name="connsiteX4" fmla="*/ 0 w 96452"/>
                <a:gd name="connsiteY4" fmla="*/ 48226 h 15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452" h="159952">
                  <a:moveTo>
                    <a:pt x="0" y="48226"/>
                  </a:moveTo>
                  <a:cubicBezTo>
                    <a:pt x="0" y="21567"/>
                    <a:pt x="21592" y="0"/>
                    <a:pt x="48226" y="0"/>
                  </a:cubicBezTo>
                  <a:cubicBezTo>
                    <a:pt x="74860" y="0"/>
                    <a:pt x="96452" y="21592"/>
                    <a:pt x="96452" y="48226"/>
                  </a:cubicBezTo>
                  <a:cubicBezTo>
                    <a:pt x="96452" y="74860"/>
                    <a:pt x="74860" y="159952"/>
                    <a:pt x="48226" y="159952"/>
                  </a:cubicBezTo>
                  <a:cubicBezTo>
                    <a:pt x="21592" y="159952"/>
                    <a:pt x="0" y="74885"/>
                    <a:pt x="0" y="4822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0266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http://digipot.net</Manager>
  <Company>http://digipot.net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pop551_手洗い場</dc:title>
  <dc:subject>pop551_手洗い場</dc:subject>
  <dc:creator>http://digipot.net</dc:creator>
  <cp:lastModifiedBy/>
  <cp:revision>1</cp:revision>
  <dcterms:created xsi:type="dcterms:W3CDTF">2014-07-30T05:46:34Z</dcterms:created>
  <dcterms:modified xsi:type="dcterms:W3CDTF">2015-05-17T02:49:48Z</dcterms:modified>
  <cp:version>1</cp:version>
</cp:coreProperties>
</file>