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40" y="-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時間厳守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時間厳守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669164" y="2162690"/>
            <a:ext cx="5460136" cy="5460136"/>
            <a:chOff x="4142910" y="1089642"/>
            <a:chExt cx="2108750" cy="2108750"/>
          </a:xfrm>
        </p:grpSpPr>
        <p:sp>
          <p:nvSpPr>
            <p:cNvPr id="50" name="円/楕円 49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ドーナツ 50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9" name="ハート 68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7" name="ハート 66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67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円/楕円 62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5" name="ハート 64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65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3" name="テキスト ボックス 52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9" name="弦 58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弦 59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7" name="弦 56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弦 57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113240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時間厳守</a:t>
            </a:r>
            <a:endParaRPr lang="ja-JP" altLang="en-US" sz="12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1043735" y="1591841"/>
            <a:ext cx="4756314" cy="4756314"/>
            <a:chOff x="4142910" y="1089642"/>
            <a:chExt cx="2108750" cy="2108750"/>
          </a:xfrm>
        </p:grpSpPr>
        <p:sp>
          <p:nvSpPr>
            <p:cNvPr id="51" name="円/楕円 50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ドーナツ 51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0" name="ハート 69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70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68" name="ハート 67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円/楕円 63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" name="グループ化 64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6" name="ハート 65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円/楕円 66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テキスト ボックス 53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0" name="弦 59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弦 60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58" name="弦 57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時間厳守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312442"/>
            <a:ext cx="6585522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時間オーバー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延長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料金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いただきます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409781" y="3286125"/>
            <a:ext cx="3975748" cy="3975748"/>
            <a:chOff x="4142910" y="1089642"/>
            <a:chExt cx="2108750" cy="2108750"/>
          </a:xfrm>
        </p:grpSpPr>
        <p:sp>
          <p:nvSpPr>
            <p:cNvPr id="54" name="円/楕円 53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ドーナツ 54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3" name="ハート 72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73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1" name="ハート 70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円/楕円 66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9" name="ハート 68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" name="テキスト ボックス 56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3" name="弦 62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弦 63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1" name="弦 60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弦 61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時間厳守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時は金なり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は大切！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251760" y="2719894"/>
            <a:ext cx="4291790" cy="4291790"/>
            <a:chOff x="4142910" y="1089642"/>
            <a:chExt cx="2108750" cy="2108750"/>
          </a:xfrm>
        </p:grpSpPr>
        <p:sp>
          <p:nvSpPr>
            <p:cNvPr id="54" name="円/楕円 53"/>
            <p:cNvSpPr/>
            <p:nvPr/>
          </p:nvSpPr>
          <p:spPr bwMode="auto">
            <a:xfrm>
              <a:off x="4174745" y="1112568"/>
              <a:ext cx="2045080" cy="20450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ドーナツ 54"/>
            <p:cNvSpPr/>
            <p:nvPr/>
          </p:nvSpPr>
          <p:spPr bwMode="auto">
            <a:xfrm>
              <a:off x="4142910" y="1089642"/>
              <a:ext cx="2108750" cy="2108750"/>
            </a:xfrm>
            <a:prstGeom prst="donut">
              <a:avLst>
                <a:gd name="adj" fmla="val 4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/>
            <p:cNvGrpSpPr/>
            <p:nvPr/>
          </p:nvGrpSpPr>
          <p:grpSpPr>
            <a:xfrm rot="3428709">
              <a:off x="4598603" y="1412941"/>
              <a:ext cx="1560844" cy="1344784"/>
              <a:chOff x="4506166" y="1284167"/>
              <a:chExt cx="2131941" cy="1836826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>
                <a:off x="5374940" y="1284167"/>
                <a:ext cx="416260" cy="121755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3" name="ハート 72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73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/>
              <p:cNvGrpSpPr/>
              <p:nvPr/>
            </p:nvGrpSpPr>
            <p:grpSpPr>
              <a:xfrm rot="5400000">
                <a:off x="5949629" y="2070545"/>
                <a:ext cx="433508" cy="943448"/>
                <a:chOff x="5374940" y="1442259"/>
                <a:chExt cx="416260" cy="1059466"/>
              </a:xfrm>
              <a:solidFill>
                <a:schemeClr val="tx1"/>
              </a:solidFill>
            </p:grpSpPr>
            <p:sp>
              <p:nvSpPr>
                <p:cNvPr id="71" name="ハート 70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71"/>
                <p:cNvSpPr/>
                <p:nvPr/>
              </p:nvSpPr>
              <p:spPr bwMode="auto">
                <a:xfrm>
                  <a:off x="5493060" y="1680555"/>
                  <a:ext cx="180020" cy="82117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円/楕円 66"/>
              <p:cNvSpPr/>
              <p:nvPr/>
            </p:nvSpPr>
            <p:spPr bwMode="auto">
              <a:xfrm>
                <a:off x="5362240" y="2308972"/>
                <a:ext cx="441660" cy="44166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 rot="13500000">
                <a:off x="5006854" y="2334865"/>
                <a:ext cx="285440" cy="1286815"/>
                <a:chOff x="5374940" y="1442259"/>
                <a:chExt cx="416260" cy="1591841"/>
              </a:xfrm>
              <a:solidFill>
                <a:schemeClr val="tx1"/>
              </a:solidFill>
            </p:grpSpPr>
            <p:sp>
              <p:nvSpPr>
                <p:cNvPr id="69" name="ハート 68"/>
                <p:cNvSpPr/>
                <p:nvPr/>
              </p:nvSpPr>
              <p:spPr bwMode="auto">
                <a:xfrm rot="10800000">
                  <a:off x="5374940" y="1442259"/>
                  <a:ext cx="416260" cy="416260"/>
                </a:xfrm>
                <a:prstGeom prst="hear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69"/>
                <p:cNvSpPr/>
                <p:nvPr/>
              </p:nvSpPr>
              <p:spPr bwMode="auto">
                <a:xfrm>
                  <a:off x="5493060" y="1680555"/>
                  <a:ext cx="166877" cy="135354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" name="テキスト ボックス 56"/>
            <p:cNvSpPr txBox="1"/>
            <p:nvPr/>
          </p:nvSpPr>
          <p:spPr>
            <a:xfrm>
              <a:off x="5078603" y="1253363"/>
              <a:ext cx="274448" cy="22977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12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4828584" y="1510067"/>
              <a:ext cx="737403" cy="317059"/>
              <a:chOff x="4807351" y="1596034"/>
              <a:chExt cx="737403" cy="317059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4807351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3" name="弦 62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弦 63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flipH="1">
                <a:off x="5227695" y="1596034"/>
                <a:ext cx="317059" cy="317059"/>
                <a:chOff x="5043010" y="2869312"/>
                <a:chExt cx="317059" cy="317059"/>
              </a:xfrm>
            </p:grpSpPr>
            <p:sp>
              <p:nvSpPr>
                <p:cNvPr id="61" name="弦 60"/>
                <p:cNvSpPr/>
                <p:nvPr/>
              </p:nvSpPr>
              <p:spPr bwMode="auto">
                <a:xfrm>
                  <a:off x="5043010" y="2869312"/>
                  <a:ext cx="317059" cy="317059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弦 61"/>
                <p:cNvSpPr/>
                <p:nvPr/>
              </p:nvSpPr>
              <p:spPr bwMode="auto">
                <a:xfrm>
                  <a:off x="5163637" y="2941875"/>
                  <a:ext cx="160194" cy="160194"/>
                </a:xfrm>
                <a:prstGeom prst="chord">
                  <a:avLst>
                    <a:gd name="adj1" fmla="val 486284"/>
                    <a:gd name="adj2" fmla="val 1354385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9792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pop549_時間厳守</dc:title>
  <dc:subject>pop549_時間厳守</dc:subject>
  <dc:creator>http://digipot.net</dc:creator>
  <cp:lastModifiedBy/>
  <cp:revision>1</cp:revision>
  <dcterms:created xsi:type="dcterms:W3CDTF">2014-07-30T05:46:22Z</dcterms:created>
  <dcterms:modified xsi:type="dcterms:W3CDTF">2015-05-17T02:37:47Z</dcterms:modified>
  <cp:version>1</cp:version>
</cp:coreProperties>
</file>