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510" y="-54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時間厳守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時間厳守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グループ化 49"/>
          <p:cNvGrpSpPr/>
          <p:nvPr/>
        </p:nvGrpSpPr>
        <p:grpSpPr>
          <a:xfrm>
            <a:off x="2148159" y="728700"/>
            <a:ext cx="5460136" cy="5460136"/>
            <a:chOff x="4142910" y="1089642"/>
            <a:chExt cx="2108750" cy="2108750"/>
          </a:xfrm>
        </p:grpSpPr>
        <p:sp>
          <p:nvSpPr>
            <p:cNvPr id="51" name="円/楕円 50"/>
            <p:cNvSpPr/>
            <p:nvPr/>
          </p:nvSpPr>
          <p:spPr bwMode="auto">
            <a:xfrm>
              <a:off x="4174745" y="1112568"/>
              <a:ext cx="2045080" cy="20450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ドーナツ 51"/>
            <p:cNvSpPr/>
            <p:nvPr/>
          </p:nvSpPr>
          <p:spPr bwMode="auto">
            <a:xfrm>
              <a:off x="4142910" y="1089642"/>
              <a:ext cx="2108750" cy="2108750"/>
            </a:xfrm>
            <a:prstGeom prst="donut">
              <a:avLst>
                <a:gd name="adj" fmla="val 4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 rot="3428709">
              <a:off x="4598603" y="1412941"/>
              <a:ext cx="1560844" cy="1344784"/>
              <a:chOff x="4506166" y="1284167"/>
              <a:chExt cx="2131941" cy="1836826"/>
            </a:xfrm>
          </p:grpSpPr>
          <p:grpSp>
            <p:nvGrpSpPr>
              <p:cNvPr id="62" name="グループ化 61"/>
              <p:cNvGrpSpPr/>
              <p:nvPr/>
            </p:nvGrpSpPr>
            <p:grpSpPr>
              <a:xfrm>
                <a:off x="5374940" y="1284167"/>
                <a:ext cx="416260" cy="121755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70" name="ハート 69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/楕円 70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" name="グループ化 62"/>
              <p:cNvGrpSpPr/>
              <p:nvPr/>
            </p:nvGrpSpPr>
            <p:grpSpPr>
              <a:xfrm rot="5400000">
                <a:off x="5949629" y="2070545"/>
                <a:ext cx="433508" cy="94344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68" name="ハート 67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円/楕円 68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" name="円/楕円 63"/>
              <p:cNvSpPr/>
              <p:nvPr/>
            </p:nvSpPr>
            <p:spPr bwMode="auto">
              <a:xfrm>
                <a:off x="5362240" y="2308972"/>
                <a:ext cx="441660" cy="44166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5" name="グループ化 64"/>
              <p:cNvGrpSpPr/>
              <p:nvPr/>
            </p:nvGrpSpPr>
            <p:grpSpPr>
              <a:xfrm rot="13500000">
                <a:off x="5006854" y="2334865"/>
                <a:ext cx="285440" cy="1286815"/>
                <a:chOff x="5374940" y="1442259"/>
                <a:chExt cx="416260" cy="1591841"/>
              </a:xfrm>
              <a:solidFill>
                <a:schemeClr val="tx1"/>
              </a:solidFill>
            </p:grpSpPr>
            <p:sp>
              <p:nvSpPr>
                <p:cNvPr id="66" name="ハート 65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円/楕円 66"/>
                <p:cNvSpPr/>
                <p:nvPr/>
              </p:nvSpPr>
              <p:spPr bwMode="auto">
                <a:xfrm>
                  <a:off x="5493060" y="1680555"/>
                  <a:ext cx="166877" cy="135354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4" name="テキスト ボックス 53"/>
            <p:cNvSpPr txBox="1"/>
            <p:nvPr/>
          </p:nvSpPr>
          <p:spPr>
            <a:xfrm>
              <a:off x="5078603" y="1253363"/>
              <a:ext cx="274448" cy="2297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12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4828584" y="1510067"/>
              <a:ext cx="737403" cy="317059"/>
              <a:chOff x="4807351" y="1596034"/>
              <a:chExt cx="737403" cy="317059"/>
            </a:xfrm>
          </p:grpSpPr>
          <p:grpSp>
            <p:nvGrpSpPr>
              <p:cNvPr id="56" name="グループ化 55"/>
              <p:cNvGrpSpPr/>
              <p:nvPr/>
            </p:nvGrpSpPr>
            <p:grpSpPr>
              <a:xfrm>
                <a:off x="4807351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60" name="弦 59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弦 60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/>
              <p:cNvGrpSpPr/>
              <p:nvPr/>
            </p:nvGrpSpPr>
            <p:grpSpPr>
              <a:xfrm flipH="1">
                <a:off x="5227695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58" name="弦 57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弦 58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224008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時間厳守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3155629" y="506207"/>
            <a:ext cx="3445196" cy="3445196"/>
            <a:chOff x="4142910" y="1089642"/>
            <a:chExt cx="2108750" cy="2108750"/>
          </a:xfrm>
        </p:grpSpPr>
        <p:sp>
          <p:nvSpPr>
            <p:cNvPr id="51" name="円/楕円 50"/>
            <p:cNvSpPr/>
            <p:nvPr/>
          </p:nvSpPr>
          <p:spPr bwMode="auto">
            <a:xfrm>
              <a:off x="4174745" y="1112568"/>
              <a:ext cx="2045080" cy="20450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ドーナツ 51"/>
            <p:cNvSpPr/>
            <p:nvPr/>
          </p:nvSpPr>
          <p:spPr bwMode="auto">
            <a:xfrm>
              <a:off x="4142910" y="1089642"/>
              <a:ext cx="2108750" cy="2108750"/>
            </a:xfrm>
            <a:prstGeom prst="donut">
              <a:avLst>
                <a:gd name="adj" fmla="val 4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 rot="3428709">
              <a:off x="4598603" y="1412941"/>
              <a:ext cx="1560844" cy="1344784"/>
              <a:chOff x="4506166" y="1284167"/>
              <a:chExt cx="2131941" cy="1836826"/>
            </a:xfrm>
          </p:grpSpPr>
          <p:grpSp>
            <p:nvGrpSpPr>
              <p:cNvPr id="62" name="グループ化 61"/>
              <p:cNvGrpSpPr/>
              <p:nvPr/>
            </p:nvGrpSpPr>
            <p:grpSpPr>
              <a:xfrm>
                <a:off x="5374940" y="1284167"/>
                <a:ext cx="416260" cy="121755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70" name="ハート 69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/楕円 70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" name="グループ化 62"/>
              <p:cNvGrpSpPr/>
              <p:nvPr/>
            </p:nvGrpSpPr>
            <p:grpSpPr>
              <a:xfrm rot="5400000">
                <a:off x="5949629" y="2070545"/>
                <a:ext cx="433508" cy="94344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68" name="ハート 67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円/楕円 68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" name="円/楕円 63"/>
              <p:cNvSpPr/>
              <p:nvPr/>
            </p:nvSpPr>
            <p:spPr bwMode="auto">
              <a:xfrm>
                <a:off x="5362240" y="2308972"/>
                <a:ext cx="441660" cy="44166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5" name="グループ化 64"/>
              <p:cNvGrpSpPr/>
              <p:nvPr/>
            </p:nvGrpSpPr>
            <p:grpSpPr>
              <a:xfrm rot="13500000">
                <a:off x="5006854" y="2334865"/>
                <a:ext cx="285440" cy="1286815"/>
                <a:chOff x="5374940" y="1442259"/>
                <a:chExt cx="416260" cy="1591841"/>
              </a:xfrm>
              <a:solidFill>
                <a:schemeClr val="tx1"/>
              </a:solidFill>
            </p:grpSpPr>
            <p:sp>
              <p:nvSpPr>
                <p:cNvPr id="66" name="ハート 65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円/楕円 66"/>
                <p:cNvSpPr/>
                <p:nvPr/>
              </p:nvSpPr>
              <p:spPr bwMode="auto">
                <a:xfrm>
                  <a:off x="5493060" y="1680555"/>
                  <a:ext cx="166877" cy="135354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4" name="テキスト ボックス 53"/>
            <p:cNvSpPr txBox="1"/>
            <p:nvPr/>
          </p:nvSpPr>
          <p:spPr>
            <a:xfrm>
              <a:off x="5078603" y="1253363"/>
              <a:ext cx="274448" cy="2297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12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4828584" y="1510067"/>
              <a:ext cx="737403" cy="317059"/>
              <a:chOff x="4807351" y="1596034"/>
              <a:chExt cx="737403" cy="317059"/>
            </a:xfrm>
          </p:grpSpPr>
          <p:grpSp>
            <p:nvGrpSpPr>
              <p:cNvPr id="56" name="グループ化 55"/>
              <p:cNvGrpSpPr/>
              <p:nvPr/>
            </p:nvGrpSpPr>
            <p:grpSpPr>
              <a:xfrm>
                <a:off x="4807351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60" name="弦 59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弦 60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/>
              <p:cNvGrpSpPr/>
              <p:nvPr/>
            </p:nvGrpSpPr>
            <p:grpSpPr>
              <a:xfrm flipH="1">
                <a:off x="5227695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58" name="弦 57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弦 58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263607"/>
            <a:ext cx="9406045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時間オーバーは</a:t>
            </a:r>
            <a:r>
              <a:rPr lang="en-US" altLang="ja-JP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延長料金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をいただきます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時間厳守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3447787" y="2017933"/>
            <a:ext cx="2810138" cy="2810138"/>
            <a:chOff x="4142910" y="1089642"/>
            <a:chExt cx="2108750" cy="2108750"/>
          </a:xfrm>
        </p:grpSpPr>
        <p:sp>
          <p:nvSpPr>
            <p:cNvPr id="52" name="円/楕円 51"/>
            <p:cNvSpPr/>
            <p:nvPr/>
          </p:nvSpPr>
          <p:spPr bwMode="auto">
            <a:xfrm>
              <a:off x="4174745" y="1112568"/>
              <a:ext cx="2045080" cy="20450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ドーナツ 52"/>
            <p:cNvSpPr/>
            <p:nvPr/>
          </p:nvSpPr>
          <p:spPr bwMode="auto">
            <a:xfrm>
              <a:off x="4142910" y="1089642"/>
              <a:ext cx="2108750" cy="2108750"/>
            </a:xfrm>
            <a:prstGeom prst="donut">
              <a:avLst>
                <a:gd name="adj" fmla="val 4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/>
            <p:cNvGrpSpPr/>
            <p:nvPr/>
          </p:nvGrpSpPr>
          <p:grpSpPr>
            <a:xfrm rot="3428709">
              <a:off x="4598603" y="1412941"/>
              <a:ext cx="1560844" cy="1344784"/>
              <a:chOff x="4506166" y="1284167"/>
              <a:chExt cx="2131941" cy="1836826"/>
            </a:xfrm>
          </p:grpSpPr>
          <p:grpSp>
            <p:nvGrpSpPr>
              <p:cNvPr id="63" name="グループ化 62"/>
              <p:cNvGrpSpPr/>
              <p:nvPr/>
            </p:nvGrpSpPr>
            <p:grpSpPr>
              <a:xfrm>
                <a:off x="5374940" y="1284167"/>
                <a:ext cx="416260" cy="121755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71" name="ハート 70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/楕円 71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" name="グループ化 63"/>
              <p:cNvGrpSpPr/>
              <p:nvPr/>
            </p:nvGrpSpPr>
            <p:grpSpPr>
              <a:xfrm rot="5400000">
                <a:off x="5949629" y="2070545"/>
                <a:ext cx="433508" cy="94344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69" name="ハート 68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/楕円 69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" name="円/楕円 64"/>
              <p:cNvSpPr/>
              <p:nvPr/>
            </p:nvSpPr>
            <p:spPr bwMode="auto">
              <a:xfrm>
                <a:off x="5362240" y="2308972"/>
                <a:ext cx="441660" cy="44166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6" name="グループ化 65"/>
              <p:cNvGrpSpPr/>
              <p:nvPr/>
            </p:nvGrpSpPr>
            <p:grpSpPr>
              <a:xfrm rot="13500000">
                <a:off x="5006854" y="2334865"/>
                <a:ext cx="285440" cy="1286815"/>
                <a:chOff x="5374940" y="1442259"/>
                <a:chExt cx="416260" cy="1591841"/>
              </a:xfrm>
              <a:solidFill>
                <a:schemeClr val="tx1"/>
              </a:solidFill>
            </p:grpSpPr>
            <p:sp>
              <p:nvSpPr>
                <p:cNvPr id="67" name="ハート 66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/楕円 67"/>
                <p:cNvSpPr/>
                <p:nvPr/>
              </p:nvSpPr>
              <p:spPr bwMode="auto">
                <a:xfrm>
                  <a:off x="5493060" y="1680555"/>
                  <a:ext cx="166877" cy="135354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5" name="テキスト ボックス 54"/>
            <p:cNvSpPr txBox="1"/>
            <p:nvPr/>
          </p:nvSpPr>
          <p:spPr>
            <a:xfrm>
              <a:off x="5078603" y="1253363"/>
              <a:ext cx="274448" cy="2297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12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grpSp>
          <p:nvGrpSpPr>
            <p:cNvPr id="56" name="グループ化 55"/>
            <p:cNvGrpSpPr/>
            <p:nvPr/>
          </p:nvGrpSpPr>
          <p:grpSpPr>
            <a:xfrm>
              <a:off x="4828584" y="1510067"/>
              <a:ext cx="737403" cy="317059"/>
              <a:chOff x="4807351" y="1596034"/>
              <a:chExt cx="737403" cy="317059"/>
            </a:xfrm>
          </p:grpSpPr>
          <p:grpSp>
            <p:nvGrpSpPr>
              <p:cNvPr id="57" name="グループ化 56"/>
              <p:cNvGrpSpPr/>
              <p:nvPr/>
            </p:nvGrpSpPr>
            <p:grpSpPr>
              <a:xfrm>
                <a:off x="4807351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61" name="弦 60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弦 61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 flipH="1">
                <a:off x="5227695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59" name="弦 58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弦 59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42335"/>
            <a:ext cx="940604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時は金なり！時間は大切！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時間厳守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3218327" y="1483687"/>
            <a:ext cx="3269058" cy="3269058"/>
            <a:chOff x="4142910" y="1089642"/>
            <a:chExt cx="2108750" cy="2108750"/>
          </a:xfrm>
        </p:grpSpPr>
        <p:sp>
          <p:nvSpPr>
            <p:cNvPr id="52" name="円/楕円 51"/>
            <p:cNvSpPr/>
            <p:nvPr/>
          </p:nvSpPr>
          <p:spPr bwMode="auto">
            <a:xfrm>
              <a:off x="4174745" y="1112568"/>
              <a:ext cx="2045080" cy="20450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ドーナツ 52"/>
            <p:cNvSpPr/>
            <p:nvPr/>
          </p:nvSpPr>
          <p:spPr bwMode="auto">
            <a:xfrm>
              <a:off x="4142910" y="1089642"/>
              <a:ext cx="2108750" cy="2108750"/>
            </a:xfrm>
            <a:prstGeom prst="donut">
              <a:avLst>
                <a:gd name="adj" fmla="val 4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/>
            <p:cNvGrpSpPr/>
            <p:nvPr/>
          </p:nvGrpSpPr>
          <p:grpSpPr>
            <a:xfrm rot="3428709">
              <a:off x="4598603" y="1412941"/>
              <a:ext cx="1560844" cy="1344784"/>
              <a:chOff x="4506166" y="1284167"/>
              <a:chExt cx="2131941" cy="1836826"/>
            </a:xfrm>
          </p:grpSpPr>
          <p:grpSp>
            <p:nvGrpSpPr>
              <p:cNvPr id="63" name="グループ化 62"/>
              <p:cNvGrpSpPr/>
              <p:nvPr/>
            </p:nvGrpSpPr>
            <p:grpSpPr>
              <a:xfrm>
                <a:off x="5374940" y="1284167"/>
                <a:ext cx="416260" cy="121755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71" name="ハート 70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/楕円 71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" name="グループ化 63"/>
              <p:cNvGrpSpPr/>
              <p:nvPr/>
            </p:nvGrpSpPr>
            <p:grpSpPr>
              <a:xfrm rot="5400000">
                <a:off x="5949629" y="2070545"/>
                <a:ext cx="433508" cy="94344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69" name="ハート 68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/楕円 69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" name="円/楕円 64"/>
              <p:cNvSpPr/>
              <p:nvPr/>
            </p:nvSpPr>
            <p:spPr bwMode="auto">
              <a:xfrm>
                <a:off x="5362240" y="2308972"/>
                <a:ext cx="441660" cy="44166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6" name="グループ化 65"/>
              <p:cNvGrpSpPr/>
              <p:nvPr/>
            </p:nvGrpSpPr>
            <p:grpSpPr>
              <a:xfrm rot="13500000">
                <a:off x="5006854" y="2334865"/>
                <a:ext cx="285440" cy="1286815"/>
                <a:chOff x="5374940" y="1442259"/>
                <a:chExt cx="416260" cy="1591841"/>
              </a:xfrm>
              <a:solidFill>
                <a:schemeClr val="tx1"/>
              </a:solidFill>
            </p:grpSpPr>
            <p:sp>
              <p:nvSpPr>
                <p:cNvPr id="67" name="ハート 66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/楕円 67"/>
                <p:cNvSpPr/>
                <p:nvPr/>
              </p:nvSpPr>
              <p:spPr bwMode="auto">
                <a:xfrm>
                  <a:off x="5493060" y="1680555"/>
                  <a:ext cx="166877" cy="135354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5" name="テキスト ボックス 54"/>
            <p:cNvSpPr txBox="1"/>
            <p:nvPr/>
          </p:nvSpPr>
          <p:spPr>
            <a:xfrm>
              <a:off x="5078603" y="1253363"/>
              <a:ext cx="274448" cy="2297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12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grpSp>
          <p:nvGrpSpPr>
            <p:cNvPr id="56" name="グループ化 55"/>
            <p:cNvGrpSpPr/>
            <p:nvPr/>
          </p:nvGrpSpPr>
          <p:grpSpPr>
            <a:xfrm>
              <a:off x="4828584" y="1510067"/>
              <a:ext cx="737403" cy="317059"/>
              <a:chOff x="4807351" y="1596034"/>
              <a:chExt cx="737403" cy="317059"/>
            </a:xfrm>
          </p:grpSpPr>
          <p:grpSp>
            <p:nvGrpSpPr>
              <p:cNvPr id="57" name="グループ化 56"/>
              <p:cNvGrpSpPr/>
              <p:nvPr/>
            </p:nvGrpSpPr>
            <p:grpSpPr>
              <a:xfrm>
                <a:off x="4807351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61" name="弦 60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弦 61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 flipH="1">
                <a:off x="5227695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59" name="弦 58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弦 59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7483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http://digipot.net</Manager>
  <Company>http://digipot.net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pop549_時間厳守</dc:title>
  <dc:subject>pop549_時間厳守</dc:subject>
  <dc:creator>http://digipot.net</dc:creator>
  <cp:lastModifiedBy/>
  <cp:revision>1</cp:revision>
  <dcterms:created xsi:type="dcterms:W3CDTF">2014-07-30T05:46:34Z</dcterms:created>
  <dcterms:modified xsi:type="dcterms:W3CDTF">2015-05-17T02:37:45Z</dcterms:modified>
  <cp:version>1</cp:version>
</cp:coreProperties>
</file>