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8" r:id="rId3"/>
    <p:sldId id="273" r:id="rId4"/>
    <p:sldId id="269" r:id="rId5"/>
    <p:sldId id="279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840" y="-28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884405" y="0"/>
            <a:ext cx="4524315" cy="9906000"/>
          </a:xfrm>
          <a:prstGeom prst="rect">
            <a:avLst/>
          </a:prstGeom>
          <a:noFill/>
        </p:spPr>
        <p:txBody>
          <a:bodyPr vert="eaVert" wrap="none" lIns="0" tIns="0" rIns="0" bIns="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29400" b="1" spc="50" dirty="0" smtClean="0">
                <a:ln w="762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dist="50800" dir="2700000" algn="ctr" rotWithShape="0">
                    <a:schemeClr val="tx1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</a:t>
            </a:r>
            <a:endParaRPr kumimoji="1" lang="ja-JP" altLang="en-US" sz="29400" b="1" spc="50" dirty="0">
              <a:ln w="762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dist="50800" dir="2700000" algn="ctr" rotWithShape="0">
                  <a:schemeClr val="tx1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884405" y="0"/>
            <a:ext cx="4524315" cy="9906000"/>
          </a:xfrm>
          <a:prstGeom prst="rect">
            <a:avLst/>
          </a:prstGeom>
          <a:noFill/>
        </p:spPr>
        <p:txBody>
          <a:bodyPr vert="eaVert" wrap="none" lIns="0" tIns="0" rIns="0" bIns="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29400" b="1" spc="50" dirty="0" smtClean="0">
                <a:ln w="76200">
                  <a:noFill/>
                </a:ln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</a:t>
            </a:r>
            <a:endParaRPr kumimoji="1" lang="ja-JP" altLang="en-US" sz="29400" b="1" spc="50" dirty="0">
              <a:ln w="76200">
                <a:noFill/>
              </a:ln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036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グループ化 51"/>
          <p:cNvGrpSpPr/>
          <p:nvPr/>
        </p:nvGrpSpPr>
        <p:grpSpPr>
          <a:xfrm>
            <a:off x="744427" y="2195570"/>
            <a:ext cx="4873505" cy="5274946"/>
            <a:chOff x="1694895" y="584229"/>
            <a:chExt cx="3768365" cy="4078774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1694895" y="871799"/>
              <a:ext cx="3768365" cy="3791204"/>
              <a:chOff x="1694895" y="871799"/>
              <a:chExt cx="3768365" cy="3791204"/>
            </a:xfrm>
          </p:grpSpPr>
          <p:sp>
            <p:nvSpPr>
              <p:cNvPr id="57" name="AutoShape 2017"/>
              <p:cNvSpPr>
                <a:spLocks noChangeArrowheads="1"/>
              </p:cNvSpPr>
              <p:nvPr/>
            </p:nvSpPr>
            <p:spPr bwMode="auto">
              <a:xfrm>
                <a:off x="3327853" y="1100185"/>
                <a:ext cx="1750958" cy="2337148"/>
              </a:xfrm>
              <a:prstGeom prst="roundRect">
                <a:avLst>
                  <a:gd name="adj" fmla="val 47894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AutoShape 2017"/>
              <p:cNvSpPr>
                <a:spLocks noChangeArrowheads="1"/>
              </p:cNvSpPr>
              <p:nvPr/>
            </p:nvSpPr>
            <p:spPr bwMode="auto">
              <a:xfrm>
                <a:off x="3468691" y="1309538"/>
                <a:ext cx="1476895" cy="2127794"/>
              </a:xfrm>
              <a:prstGeom prst="roundRect">
                <a:avLst>
                  <a:gd name="adj" fmla="val 47894"/>
                </a:avLst>
              </a:prstGeom>
              <a:solidFill>
                <a:srgbClr val="321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Freeform 2012"/>
              <p:cNvSpPr>
                <a:spLocks/>
              </p:cNvSpPr>
              <p:nvPr/>
            </p:nvSpPr>
            <p:spPr bwMode="auto">
              <a:xfrm flipH="1">
                <a:off x="4325138" y="3060496"/>
                <a:ext cx="1138122" cy="1492120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" name="Freeform 2013"/>
              <p:cNvSpPr>
                <a:spLocks/>
              </p:cNvSpPr>
              <p:nvPr/>
            </p:nvSpPr>
            <p:spPr bwMode="auto">
              <a:xfrm>
                <a:off x="4325138" y="3060496"/>
                <a:ext cx="940188" cy="1492120"/>
              </a:xfrm>
              <a:custGeom>
                <a:avLst/>
                <a:gdLst>
                  <a:gd name="T0" fmla="*/ 187 w 542"/>
                  <a:gd name="T1" fmla="*/ 0 h 859"/>
                  <a:gd name="T2" fmla="*/ 466 w 542"/>
                  <a:gd name="T3" fmla="*/ 133 h 859"/>
                  <a:gd name="T4" fmla="*/ 542 w 542"/>
                  <a:gd name="T5" fmla="*/ 224 h 859"/>
                  <a:gd name="T6" fmla="*/ 490 w 542"/>
                  <a:gd name="T7" fmla="*/ 529 h 859"/>
                  <a:gd name="T8" fmla="*/ 410 w 542"/>
                  <a:gd name="T9" fmla="*/ 859 h 859"/>
                  <a:gd name="T10" fmla="*/ 0 w 542"/>
                  <a:gd name="T11" fmla="*/ 859 h 859"/>
                  <a:gd name="T12" fmla="*/ 187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187" y="0"/>
                    </a:moveTo>
                    <a:lnTo>
                      <a:pt x="466" y="133"/>
                    </a:lnTo>
                    <a:lnTo>
                      <a:pt x="542" y="224"/>
                    </a:lnTo>
                    <a:lnTo>
                      <a:pt x="490" y="529"/>
                    </a:lnTo>
                    <a:lnTo>
                      <a:pt x="410" y="859"/>
                    </a:lnTo>
                    <a:lnTo>
                      <a:pt x="0" y="859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" name="Oval 2014"/>
              <p:cNvSpPr>
                <a:spLocks noChangeArrowheads="1"/>
              </p:cNvSpPr>
              <p:nvPr/>
            </p:nvSpPr>
            <p:spPr bwMode="auto">
              <a:xfrm>
                <a:off x="3647593" y="2976755"/>
                <a:ext cx="1103865" cy="63186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Freeform 2015"/>
              <p:cNvSpPr>
                <a:spLocks/>
              </p:cNvSpPr>
              <p:nvPr/>
            </p:nvSpPr>
            <p:spPr bwMode="auto">
              <a:xfrm>
                <a:off x="2901533" y="3060496"/>
                <a:ext cx="1138122" cy="1492120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" name="Freeform 2016"/>
              <p:cNvSpPr>
                <a:spLocks/>
              </p:cNvSpPr>
              <p:nvPr/>
            </p:nvSpPr>
            <p:spPr bwMode="auto">
              <a:xfrm>
                <a:off x="3099467" y="3060496"/>
                <a:ext cx="940188" cy="1492120"/>
              </a:xfrm>
              <a:custGeom>
                <a:avLst/>
                <a:gdLst>
                  <a:gd name="T0" fmla="*/ 355 w 542"/>
                  <a:gd name="T1" fmla="*/ 0 h 859"/>
                  <a:gd name="T2" fmla="*/ 76 w 542"/>
                  <a:gd name="T3" fmla="*/ 133 h 859"/>
                  <a:gd name="T4" fmla="*/ 0 w 542"/>
                  <a:gd name="T5" fmla="*/ 224 h 859"/>
                  <a:gd name="T6" fmla="*/ 52 w 542"/>
                  <a:gd name="T7" fmla="*/ 529 h 859"/>
                  <a:gd name="T8" fmla="*/ 118 w 542"/>
                  <a:gd name="T9" fmla="*/ 859 h 859"/>
                  <a:gd name="T10" fmla="*/ 542 w 542"/>
                  <a:gd name="T11" fmla="*/ 859 h 859"/>
                  <a:gd name="T12" fmla="*/ 355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355" y="0"/>
                    </a:moveTo>
                    <a:lnTo>
                      <a:pt x="76" y="133"/>
                    </a:lnTo>
                    <a:lnTo>
                      <a:pt x="0" y="224"/>
                    </a:lnTo>
                    <a:lnTo>
                      <a:pt x="52" y="529"/>
                    </a:lnTo>
                    <a:lnTo>
                      <a:pt x="118" y="859"/>
                    </a:lnTo>
                    <a:lnTo>
                      <a:pt x="542" y="859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" name="Oval 2018"/>
              <p:cNvSpPr>
                <a:spLocks noChangeArrowheads="1"/>
              </p:cNvSpPr>
              <p:nvPr/>
            </p:nvSpPr>
            <p:spPr bwMode="auto">
              <a:xfrm>
                <a:off x="3282176" y="871799"/>
                <a:ext cx="1838505" cy="192224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Oval 2019"/>
              <p:cNvSpPr>
                <a:spLocks noChangeArrowheads="1"/>
              </p:cNvSpPr>
              <p:nvPr/>
            </p:nvSpPr>
            <p:spPr bwMode="auto">
              <a:xfrm rot="20700000">
                <a:off x="3331660" y="1979470"/>
                <a:ext cx="304514" cy="51006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Oval 2020"/>
              <p:cNvSpPr>
                <a:spLocks noChangeArrowheads="1"/>
              </p:cNvSpPr>
              <p:nvPr/>
            </p:nvSpPr>
            <p:spPr bwMode="auto">
              <a:xfrm rot="900000" flipH="1">
                <a:off x="4762877" y="1979470"/>
                <a:ext cx="304514" cy="51006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7" name="Group 2021"/>
              <p:cNvGrpSpPr>
                <a:grpSpLocks/>
              </p:cNvGrpSpPr>
              <p:nvPr/>
            </p:nvGrpSpPr>
            <p:grpSpPr bwMode="auto">
              <a:xfrm>
                <a:off x="3963527" y="2108889"/>
                <a:ext cx="471997" cy="1259928"/>
                <a:chOff x="2304" y="2251"/>
                <a:chExt cx="317" cy="726"/>
              </a:xfrm>
            </p:grpSpPr>
            <p:sp>
              <p:nvSpPr>
                <p:cNvPr id="121" name="Oval 2022"/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2" name="Oval 2023"/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" name="Oval 2024"/>
              <p:cNvSpPr>
                <a:spLocks noChangeArrowheads="1"/>
              </p:cNvSpPr>
              <p:nvPr/>
            </p:nvSpPr>
            <p:spPr bwMode="auto">
              <a:xfrm>
                <a:off x="3434433" y="1161088"/>
                <a:ext cx="1533991" cy="173573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9" name="Group 2026"/>
              <p:cNvGrpSpPr>
                <a:grpSpLocks/>
              </p:cNvGrpSpPr>
              <p:nvPr/>
            </p:nvGrpSpPr>
            <p:grpSpPr bwMode="auto">
              <a:xfrm>
                <a:off x="3917850" y="2471945"/>
                <a:ext cx="574771" cy="268811"/>
                <a:chOff x="2827" y="1797"/>
                <a:chExt cx="774" cy="387"/>
              </a:xfrm>
            </p:grpSpPr>
            <p:sp>
              <p:nvSpPr>
                <p:cNvPr id="118" name="Freeform 2027"/>
                <p:cNvSpPr>
                  <a:spLocks/>
                </p:cNvSpPr>
                <p:nvPr/>
              </p:nvSpPr>
              <p:spPr bwMode="auto">
                <a:xfrm>
                  <a:off x="2827" y="1910"/>
                  <a:ext cx="774" cy="274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9" name="Freeform 2028"/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0" name="Freeform 2028"/>
                <p:cNvSpPr>
                  <a:spLocks/>
                </p:cNvSpPr>
                <p:nvPr/>
              </p:nvSpPr>
              <p:spPr bwMode="auto">
                <a:xfrm>
                  <a:off x="3105" y="1797"/>
                  <a:ext cx="218" cy="66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70" name="Freeform 2029"/>
              <p:cNvSpPr>
                <a:spLocks/>
              </p:cNvSpPr>
              <p:nvPr/>
            </p:nvSpPr>
            <p:spPr bwMode="auto">
              <a:xfrm>
                <a:off x="3727528" y="2976755"/>
                <a:ext cx="943994" cy="157966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" name="AutoShape 2035"/>
              <p:cNvSpPr>
                <a:spLocks noChangeArrowheads="1"/>
              </p:cNvSpPr>
              <p:nvPr/>
            </p:nvSpPr>
            <p:spPr bwMode="auto">
              <a:xfrm rot="8100000" flipH="1">
                <a:off x="3594303" y="1971857"/>
                <a:ext cx="45677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AutoShape 2036"/>
              <p:cNvSpPr>
                <a:spLocks noChangeArrowheads="1"/>
              </p:cNvSpPr>
              <p:nvPr/>
            </p:nvSpPr>
            <p:spPr bwMode="auto">
              <a:xfrm rot="8100000" flipH="1">
                <a:off x="3563852" y="2009922"/>
                <a:ext cx="41871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AutoShape 2038"/>
              <p:cNvSpPr>
                <a:spLocks noChangeArrowheads="1"/>
              </p:cNvSpPr>
              <p:nvPr/>
            </p:nvSpPr>
            <p:spPr bwMode="auto">
              <a:xfrm rot="13500000">
                <a:off x="4770490" y="1971857"/>
                <a:ext cx="45677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AutoShape 2039"/>
              <p:cNvSpPr>
                <a:spLocks noChangeArrowheads="1"/>
              </p:cNvSpPr>
              <p:nvPr/>
            </p:nvSpPr>
            <p:spPr bwMode="auto">
              <a:xfrm rot="13500000">
                <a:off x="4800941" y="2009922"/>
                <a:ext cx="41871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5" name="Group 2043"/>
              <p:cNvGrpSpPr>
                <a:grpSpLocks/>
              </p:cNvGrpSpPr>
              <p:nvPr/>
            </p:nvGrpSpPr>
            <p:grpSpPr bwMode="auto">
              <a:xfrm>
                <a:off x="3263144" y="1164894"/>
                <a:ext cx="1849925" cy="471997"/>
                <a:chOff x="3372" y="2023"/>
                <a:chExt cx="945" cy="273"/>
              </a:xfrm>
            </p:grpSpPr>
            <p:sp>
              <p:nvSpPr>
                <p:cNvPr id="116" name="Oval 2044"/>
                <p:cNvSpPr>
                  <a:spLocks noChangeArrowheads="1"/>
                </p:cNvSpPr>
                <p:nvPr/>
              </p:nvSpPr>
              <p:spPr bwMode="auto">
                <a:xfrm rot="-2700000">
                  <a:off x="3372" y="2023"/>
                  <a:ext cx="607" cy="272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7" name="Oval 2045"/>
                <p:cNvSpPr>
                  <a:spLocks noChangeArrowheads="1"/>
                </p:cNvSpPr>
                <p:nvPr/>
              </p:nvSpPr>
              <p:spPr bwMode="auto">
                <a:xfrm rot="2700000" flipH="1">
                  <a:off x="3710" y="2024"/>
                  <a:ext cx="607" cy="272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6" name="Freeform 2046"/>
              <p:cNvSpPr>
                <a:spLocks/>
              </p:cNvSpPr>
              <p:nvPr/>
            </p:nvSpPr>
            <p:spPr bwMode="auto">
              <a:xfrm>
                <a:off x="3506638" y="3022433"/>
                <a:ext cx="688964" cy="1530518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" name="Freeform 2047"/>
              <p:cNvSpPr>
                <a:spLocks/>
              </p:cNvSpPr>
              <p:nvPr/>
            </p:nvSpPr>
            <p:spPr bwMode="auto">
              <a:xfrm flipH="1">
                <a:off x="4165268" y="3022433"/>
                <a:ext cx="688964" cy="1530518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78" name="Group 2048"/>
              <p:cNvGrpSpPr>
                <a:grpSpLocks/>
              </p:cNvGrpSpPr>
              <p:nvPr/>
            </p:nvGrpSpPr>
            <p:grpSpPr bwMode="auto">
              <a:xfrm>
                <a:off x="3849334" y="3132818"/>
                <a:ext cx="715609" cy="1122897"/>
                <a:chOff x="2756" y="2514"/>
                <a:chExt cx="410" cy="644"/>
              </a:xfrm>
            </p:grpSpPr>
            <p:grpSp>
              <p:nvGrpSpPr>
                <p:cNvPr id="99" name="Group 2049"/>
                <p:cNvGrpSpPr>
                  <a:grpSpLocks/>
                </p:cNvGrpSpPr>
                <p:nvPr/>
              </p:nvGrpSpPr>
              <p:grpSpPr bwMode="auto">
                <a:xfrm rot="630068">
                  <a:off x="2809" y="2527"/>
                  <a:ext cx="181" cy="627"/>
                  <a:chOff x="2628" y="3249"/>
                  <a:chExt cx="181" cy="447"/>
                </a:xfrm>
              </p:grpSpPr>
              <p:sp>
                <p:nvSpPr>
                  <p:cNvPr id="112" name="AutoShape 2050"/>
                  <p:cNvSpPr>
                    <a:spLocks noChangeArrowheads="1"/>
                  </p:cNvSpPr>
                  <p:nvPr/>
                </p:nvSpPr>
                <p:spPr bwMode="auto">
                  <a:xfrm>
                    <a:off x="2628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" name="Oval 2051"/>
                  <p:cNvSpPr>
                    <a:spLocks noChangeArrowheads="1"/>
                  </p:cNvSpPr>
                  <p:nvPr/>
                </p:nvSpPr>
                <p:spPr bwMode="auto">
                  <a:xfrm>
                    <a:off x="2628" y="3606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" name="AutoShape 2052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" name="AutoShape 2053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697" y="3570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00" name="AutoShape 2054"/>
                <p:cNvSpPr>
                  <a:spLocks noChangeArrowheads="1"/>
                </p:cNvSpPr>
                <p:nvPr/>
              </p:nvSpPr>
              <p:spPr bwMode="auto">
                <a:xfrm rot="900000">
                  <a:off x="2816" y="2514"/>
                  <a:ext cx="181" cy="407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1" name="Oval 2055"/>
                <p:cNvSpPr>
                  <a:spLocks noChangeArrowheads="1"/>
                </p:cNvSpPr>
                <p:nvPr/>
              </p:nvSpPr>
              <p:spPr bwMode="auto">
                <a:xfrm rot="900000">
                  <a:off x="2756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" name="AutoShape 2056"/>
                <p:cNvSpPr>
                  <a:spLocks noChangeArrowheads="1"/>
                </p:cNvSpPr>
                <p:nvPr/>
              </p:nvSpPr>
              <p:spPr bwMode="auto">
                <a:xfrm rot="17100000">
                  <a:off x="2833" y="2838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3" name="Group 2057"/>
                <p:cNvGrpSpPr>
                  <a:grpSpLocks/>
                </p:cNvGrpSpPr>
                <p:nvPr/>
              </p:nvGrpSpPr>
              <p:grpSpPr bwMode="auto">
                <a:xfrm rot="20969932" flipH="1">
                  <a:off x="2940" y="2526"/>
                  <a:ext cx="182" cy="632"/>
                  <a:chOff x="2621" y="3252"/>
                  <a:chExt cx="182" cy="451"/>
                </a:xfrm>
              </p:grpSpPr>
              <p:sp>
                <p:nvSpPr>
                  <p:cNvPr id="108" name="AutoShape 2058"/>
                  <p:cNvSpPr>
                    <a:spLocks noChangeArrowheads="1"/>
                  </p:cNvSpPr>
                  <p:nvPr/>
                </p:nvSpPr>
                <p:spPr bwMode="auto">
                  <a:xfrm>
                    <a:off x="2622" y="3252"/>
                    <a:ext cx="181" cy="409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" name="Oval 205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3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" name="AutoShape 2060"/>
                  <p:cNvSpPr>
                    <a:spLocks noChangeArrowheads="1"/>
                  </p:cNvSpPr>
                  <p:nvPr/>
                </p:nvSpPr>
                <p:spPr bwMode="auto">
                  <a:xfrm>
                    <a:off x="2667" y="3344"/>
                    <a:ext cx="91" cy="274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" name="AutoShape 2061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04" name="AutoShape 2062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33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" name="Oval 2063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85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" name="AutoShape 2064"/>
                <p:cNvSpPr>
                  <a:spLocks noChangeArrowheads="1"/>
                </p:cNvSpPr>
                <p:nvPr/>
              </p:nvSpPr>
              <p:spPr bwMode="auto">
                <a:xfrm rot="4500000" flipH="1">
                  <a:off x="3053" y="2849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" name="Oval 2065"/>
                <p:cNvSpPr>
                  <a:spLocks noChangeArrowheads="1"/>
                </p:cNvSpPr>
                <p:nvPr/>
              </p:nvSpPr>
              <p:spPr bwMode="auto">
                <a:xfrm>
                  <a:off x="2893" y="2523"/>
                  <a:ext cx="136" cy="18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9" name="Group 2066"/>
              <p:cNvGrpSpPr>
                <a:grpSpLocks/>
              </p:cNvGrpSpPr>
              <p:nvPr/>
            </p:nvGrpSpPr>
            <p:grpSpPr bwMode="auto">
              <a:xfrm>
                <a:off x="1694895" y="2478112"/>
                <a:ext cx="1278960" cy="2184891"/>
                <a:chOff x="2621" y="3175"/>
                <a:chExt cx="336" cy="574"/>
              </a:xfrm>
            </p:grpSpPr>
            <p:sp>
              <p:nvSpPr>
                <p:cNvPr id="87" name="AutoShape 2067"/>
                <p:cNvSpPr>
                  <a:spLocks noChangeArrowheads="1"/>
                </p:cNvSpPr>
                <p:nvPr/>
              </p:nvSpPr>
              <p:spPr bwMode="auto">
                <a:xfrm rot="-827672">
                  <a:off x="2815" y="3384"/>
                  <a:ext cx="142" cy="36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EAEAEA"/>
                    </a:gs>
                    <a:gs pos="50000">
                      <a:srgbClr val="EAEAEA">
                        <a:gamma/>
                        <a:tint val="0"/>
                        <a:invGamma/>
                      </a:srgbClr>
                    </a:gs>
                    <a:gs pos="100000">
                      <a:srgbClr val="EAEAEA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Freeform 2068"/>
                <p:cNvSpPr>
                  <a:spLocks/>
                </p:cNvSpPr>
                <p:nvPr/>
              </p:nvSpPr>
              <p:spPr bwMode="auto">
                <a:xfrm>
                  <a:off x="2753" y="3357"/>
                  <a:ext cx="187" cy="197"/>
                </a:xfrm>
                <a:custGeom>
                  <a:avLst/>
                  <a:gdLst>
                    <a:gd name="T0" fmla="*/ 23 w 401"/>
                    <a:gd name="T1" fmla="*/ 105 h 347"/>
                    <a:gd name="T2" fmla="*/ 69 w 401"/>
                    <a:gd name="T3" fmla="*/ 196 h 347"/>
                    <a:gd name="T4" fmla="*/ 69 w 401"/>
                    <a:gd name="T5" fmla="*/ 332 h 347"/>
                    <a:gd name="T6" fmla="*/ 159 w 401"/>
                    <a:gd name="T7" fmla="*/ 287 h 347"/>
                    <a:gd name="T8" fmla="*/ 250 w 401"/>
                    <a:gd name="T9" fmla="*/ 287 h 347"/>
                    <a:gd name="T10" fmla="*/ 386 w 401"/>
                    <a:gd name="T11" fmla="*/ 196 h 347"/>
                    <a:gd name="T12" fmla="*/ 341 w 401"/>
                    <a:gd name="T13" fmla="*/ 15 h 347"/>
                    <a:gd name="T14" fmla="*/ 205 w 401"/>
                    <a:gd name="T15" fmla="*/ 105 h 347"/>
                    <a:gd name="T16" fmla="*/ 23 w 401"/>
                    <a:gd name="T17" fmla="*/ 105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1" h="347">
                      <a:moveTo>
                        <a:pt x="23" y="105"/>
                      </a:moveTo>
                      <a:cubicBezTo>
                        <a:pt x="0" y="120"/>
                        <a:pt x="61" y="158"/>
                        <a:pt x="69" y="196"/>
                      </a:cubicBezTo>
                      <a:cubicBezTo>
                        <a:pt x="77" y="234"/>
                        <a:pt x="54" y="317"/>
                        <a:pt x="69" y="332"/>
                      </a:cubicBezTo>
                      <a:cubicBezTo>
                        <a:pt x="84" y="347"/>
                        <a:pt x="129" y="294"/>
                        <a:pt x="159" y="287"/>
                      </a:cubicBezTo>
                      <a:cubicBezTo>
                        <a:pt x="189" y="280"/>
                        <a:pt x="212" y="302"/>
                        <a:pt x="250" y="287"/>
                      </a:cubicBezTo>
                      <a:cubicBezTo>
                        <a:pt x="288" y="272"/>
                        <a:pt x="371" y="241"/>
                        <a:pt x="386" y="196"/>
                      </a:cubicBezTo>
                      <a:cubicBezTo>
                        <a:pt x="401" y="151"/>
                        <a:pt x="371" y="30"/>
                        <a:pt x="341" y="15"/>
                      </a:cubicBezTo>
                      <a:cubicBezTo>
                        <a:pt x="311" y="0"/>
                        <a:pt x="258" y="90"/>
                        <a:pt x="205" y="105"/>
                      </a:cubicBezTo>
                      <a:cubicBezTo>
                        <a:pt x="152" y="120"/>
                        <a:pt x="46" y="90"/>
                        <a:pt x="23" y="10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gamma/>
                        <a:shade val="89020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89020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89" name="Group 2069"/>
                <p:cNvGrpSpPr>
                  <a:grpSpLocks/>
                </p:cNvGrpSpPr>
                <p:nvPr/>
              </p:nvGrpSpPr>
              <p:grpSpPr bwMode="auto">
                <a:xfrm>
                  <a:off x="2621" y="3175"/>
                  <a:ext cx="288" cy="252"/>
                  <a:chOff x="3359" y="2707"/>
                  <a:chExt cx="617" cy="540"/>
                </a:xfrm>
              </p:grpSpPr>
              <p:sp>
                <p:nvSpPr>
                  <p:cNvPr id="90" name="Oval 2070"/>
                  <p:cNvSpPr>
                    <a:spLocks noChangeArrowheads="1"/>
                  </p:cNvSpPr>
                  <p:nvPr/>
                </p:nvSpPr>
                <p:spPr bwMode="auto">
                  <a:xfrm rot="-827672">
                    <a:off x="3670" y="3093"/>
                    <a:ext cx="306" cy="154"/>
                  </a:xfrm>
                  <a:prstGeom prst="ellipse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" name="AutoShape 2071"/>
                  <p:cNvSpPr>
                    <a:spLocks noChangeArrowheads="1"/>
                  </p:cNvSpPr>
                  <p:nvPr/>
                </p:nvSpPr>
                <p:spPr bwMode="auto">
                  <a:xfrm rot="-1037957">
                    <a:off x="3709" y="3019"/>
                    <a:ext cx="198" cy="227"/>
                  </a:xfrm>
                  <a:prstGeom prst="roundRect">
                    <a:avLst>
                      <a:gd name="adj" fmla="val 37167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" name="Oval 2072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572" y="2880"/>
                    <a:ext cx="317" cy="241"/>
                  </a:xfrm>
                  <a:prstGeom prst="ellipse">
                    <a:avLst/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" name="AutoShape 2073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560" y="2992"/>
                    <a:ext cx="274" cy="1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4" name="AutoShape 2074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432" y="2829"/>
                    <a:ext cx="352" cy="62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" name="AutoShape 2075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377" y="2871"/>
                    <a:ext cx="351" cy="64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6" name="AutoShape 2076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359" y="2933"/>
                    <a:ext cx="351" cy="63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" name="AutoShape 2077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420" y="3022"/>
                    <a:ext cx="284" cy="63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" name="AutoShape 2078"/>
                  <p:cNvSpPr>
                    <a:spLocks noChangeArrowheads="1"/>
                  </p:cNvSpPr>
                  <p:nvPr/>
                </p:nvSpPr>
                <p:spPr bwMode="auto">
                  <a:xfrm rot="4121364">
                    <a:off x="3603" y="2828"/>
                    <a:ext cx="321" cy="80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0" name="Group 2040"/>
              <p:cNvGrpSpPr>
                <a:grpSpLocks/>
              </p:cNvGrpSpPr>
              <p:nvPr/>
            </p:nvGrpSpPr>
            <p:grpSpPr bwMode="auto">
              <a:xfrm>
                <a:off x="3632957" y="2935517"/>
                <a:ext cx="1110494" cy="471997"/>
                <a:chOff x="3450" y="3158"/>
                <a:chExt cx="712" cy="363"/>
              </a:xfrm>
            </p:grpSpPr>
            <p:sp>
              <p:nvSpPr>
                <p:cNvPr id="85" name="Freeform 2041"/>
                <p:cNvSpPr>
                  <a:spLocks/>
                </p:cNvSpPr>
                <p:nvPr/>
              </p:nvSpPr>
              <p:spPr bwMode="auto">
                <a:xfrm>
                  <a:off x="345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6" name="Freeform 2042"/>
                <p:cNvSpPr>
                  <a:spLocks/>
                </p:cNvSpPr>
                <p:nvPr/>
              </p:nvSpPr>
              <p:spPr bwMode="auto">
                <a:xfrm flipH="1">
                  <a:off x="380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81" name="月 80"/>
              <p:cNvSpPr/>
              <p:nvPr/>
            </p:nvSpPr>
            <p:spPr bwMode="auto">
              <a:xfrm rot="5400000">
                <a:off x="3719991" y="1815553"/>
                <a:ext cx="176048" cy="48657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月 81"/>
              <p:cNvSpPr/>
              <p:nvPr/>
            </p:nvSpPr>
            <p:spPr bwMode="auto">
              <a:xfrm rot="5400000">
                <a:off x="4498374" y="1822190"/>
                <a:ext cx="176048" cy="47329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月 82"/>
              <p:cNvSpPr/>
              <p:nvPr/>
            </p:nvSpPr>
            <p:spPr bwMode="auto">
              <a:xfrm rot="5400000">
                <a:off x="3748628" y="1519778"/>
                <a:ext cx="118774" cy="48657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月 83"/>
              <p:cNvSpPr/>
              <p:nvPr/>
            </p:nvSpPr>
            <p:spPr bwMode="auto">
              <a:xfrm rot="5400000">
                <a:off x="4527011" y="1526415"/>
                <a:ext cx="118774" cy="47329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/>
            <p:cNvGrpSpPr/>
            <p:nvPr/>
          </p:nvGrpSpPr>
          <p:grpSpPr>
            <a:xfrm rot="20700000">
              <a:off x="3094826" y="584229"/>
              <a:ext cx="1800414" cy="712295"/>
              <a:chOff x="3282176" y="597243"/>
              <a:chExt cx="1846034" cy="712295"/>
            </a:xfrm>
            <a:solidFill>
              <a:srgbClr val="FF6699"/>
            </a:solidFill>
          </p:grpSpPr>
          <p:sp>
            <p:nvSpPr>
              <p:cNvPr id="55" name="円/楕円 54"/>
              <p:cNvSpPr/>
              <p:nvPr/>
            </p:nvSpPr>
            <p:spPr bwMode="auto">
              <a:xfrm>
                <a:off x="3282176" y="998730"/>
                <a:ext cx="1846034" cy="31080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円/楕円 114"/>
              <p:cNvSpPr/>
              <p:nvPr/>
            </p:nvSpPr>
            <p:spPr bwMode="auto">
              <a:xfrm>
                <a:off x="3571686" y="597243"/>
                <a:ext cx="1267014" cy="502942"/>
              </a:xfrm>
              <a:custGeom>
                <a:avLst/>
                <a:gdLst>
                  <a:gd name="connsiteX0" fmla="*/ 0 w 1267014"/>
                  <a:gd name="connsiteY0" fmla="*/ 502942 h 1005883"/>
                  <a:gd name="connsiteX1" fmla="*/ 633507 w 1267014"/>
                  <a:gd name="connsiteY1" fmla="*/ 0 h 1005883"/>
                  <a:gd name="connsiteX2" fmla="*/ 1267014 w 1267014"/>
                  <a:gd name="connsiteY2" fmla="*/ 502942 h 1005883"/>
                  <a:gd name="connsiteX3" fmla="*/ 633507 w 1267014"/>
                  <a:gd name="connsiteY3" fmla="*/ 1005884 h 1005883"/>
                  <a:gd name="connsiteX4" fmla="*/ 0 w 1267014"/>
                  <a:gd name="connsiteY4" fmla="*/ 502942 h 1005883"/>
                  <a:gd name="connsiteX0" fmla="*/ 0 w 1267014"/>
                  <a:gd name="connsiteY0" fmla="*/ 502942 h 502942"/>
                  <a:gd name="connsiteX1" fmla="*/ 633507 w 1267014"/>
                  <a:gd name="connsiteY1" fmla="*/ 0 h 502942"/>
                  <a:gd name="connsiteX2" fmla="*/ 1267014 w 1267014"/>
                  <a:gd name="connsiteY2" fmla="*/ 502942 h 502942"/>
                  <a:gd name="connsiteX3" fmla="*/ 0 w 1267014"/>
                  <a:gd name="connsiteY3" fmla="*/ 502942 h 502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7014" h="502942">
                    <a:moveTo>
                      <a:pt x="0" y="502942"/>
                    </a:moveTo>
                    <a:cubicBezTo>
                      <a:pt x="0" y="225175"/>
                      <a:pt x="283631" y="0"/>
                      <a:pt x="633507" y="0"/>
                    </a:cubicBezTo>
                    <a:cubicBezTo>
                      <a:pt x="983383" y="0"/>
                      <a:pt x="1267014" y="225175"/>
                      <a:pt x="1267014" y="502942"/>
                    </a:cubicBezTo>
                    <a:cubicBezTo>
                      <a:pt x="1161430" y="586766"/>
                      <a:pt x="105585" y="586766"/>
                      <a:pt x="0" y="5029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正方形/長方形 61"/>
          <p:cNvSpPr/>
          <p:nvPr/>
        </p:nvSpPr>
        <p:spPr>
          <a:xfrm>
            <a:off x="0" y="6716711"/>
            <a:ext cx="6858000" cy="2708434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lvl="0" algn="ctr"/>
            <a:r>
              <a:rPr lang="ja-JP" altLang="en-US" sz="17000" b="1" spc="50" dirty="0">
                <a:ln w="7620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outerShdw dist="50800" dir="2700000" algn="ctr" rotWithShape="0">
                    <a:srgbClr val="000000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</a:t>
            </a:r>
            <a:endParaRPr lang="ja-JP" altLang="en-US" sz="17000" b="1" spc="50" dirty="0">
              <a:ln w="76200">
                <a:solidFill>
                  <a:srgbClr val="000000"/>
                </a:solidFill>
              </a:ln>
              <a:solidFill>
                <a:srgbClr val="FF0000"/>
              </a:solidFill>
              <a:effectLst>
                <a:outerShdw dist="50800" dir="2700000" algn="ctr" rotWithShape="0">
                  <a:srgbClr val="000000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34" name="グループ化 133"/>
          <p:cNvGrpSpPr/>
          <p:nvPr/>
        </p:nvGrpSpPr>
        <p:grpSpPr>
          <a:xfrm>
            <a:off x="400700" y="1257551"/>
            <a:ext cx="4873505" cy="5274946"/>
            <a:chOff x="1694895" y="584229"/>
            <a:chExt cx="3768365" cy="4078774"/>
          </a:xfrm>
        </p:grpSpPr>
        <p:grpSp>
          <p:nvGrpSpPr>
            <p:cNvPr id="135" name="グループ化 134"/>
            <p:cNvGrpSpPr/>
            <p:nvPr/>
          </p:nvGrpSpPr>
          <p:grpSpPr>
            <a:xfrm>
              <a:off x="1694895" y="871799"/>
              <a:ext cx="3768365" cy="3791204"/>
              <a:chOff x="1694895" y="871799"/>
              <a:chExt cx="3768365" cy="3791204"/>
            </a:xfrm>
          </p:grpSpPr>
          <p:sp>
            <p:nvSpPr>
              <p:cNvPr id="139" name="AutoShape 2017"/>
              <p:cNvSpPr>
                <a:spLocks noChangeArrowheads="1"/>
              </p:cNvSpPr>
              <p:nvPr/>
            </p:nvSpPr>
            <p:spPr bwMode="auto">
              <a:xfrm>
                <a:off x="3327853" y="1100185"/>
                <a:ext cx="1750958" cy="2337148"/>
              </a:xfrm>
              <a:prstGeom prst="roundRect">
                <a:avLst>
                  <a:gd name="adj" fmla="val 47894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AutoShape 2017"/>
              <p:cNvSpPr>
                <a:spLocks noChangeArrowheads="1"/>
              </p:cNvSpPr>
              <p:nvPr/>
            </p:nvSpPr>
            <p:spPr bwMode="auto">
              <a:xfrm>
                <a:off x="3468691" y="1309538"/>
                <a:ext cx="1476895" cy="2127794"/>
              </a:xfrm>
              <a:prstGeom prst="roundRect">
                <a:avLst>
                  <a:gd name="adj" fmla="val 47894"/>
                </a:avLst>
              </a:prstGeom>
              <a:solidFill>
                <a:srgbClr val="321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1" name="Freeform 2012"/>
              <p:cNvSpPr>
                <a:spLocks/>
              </p:cNvSpPr>
              <p:nvPr/>
            </p:nvSpPr>
            <p:spPr bwMode="auto">
              <a:xfrm flipH="1">
                <a:off x="4325138" y="3060496"/>
                <a:ext cx="1138122" cy="1492120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2" name="Freeform 2013"/>
              <p:cNvSpPr>
                <a:spLocks/>
              </p:cNvSpPr>
              <p:nvPr/>
            </p:nvSpPr>
            <p:spPr bwMode="auto">
              <a:xfrm>
                <a:off x="4325138" y="3060496"/>
                <a:ext cx="940188" cy="1492120"/>
              </a:xfrm>
              <a:custGeom>
                <a:avLst/>
                <a:gdLst>
                  <a:gd name="T0" fmla="*/ 187 w 542"/>
                  <a:gd name="T1" fmla="*/ 0 h 859"/>
                  <a:gd name="T2" fmla="*/ 466 w 542"/>
                  <a:gd name="T3" fmla="*/ 133 h 859"/>
                  <a:gd name="T4" fmla="*/ 542 w 542"/>
                  <a:gd name="T5" fmla="*/ 224 h 859"/>
                  <a:gd name="T6" fmla="*/ 490 w 542"/>
                  <a:gd name="T7" fmla="*/ 529 h 859"/>
                  <a:gd name="T8" fmla="*/ 410 w 542"/>
                  <a:gd name="T9" fmla="*/ 859 h 859"/>
                  <a:gd name="T10" fmla="*/ 0 w 542"/>
                  <a:gd name="T11" fmla="*/ 859 h 859"/>
                  <a:gd name="T12" fmla="*/ 187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187" y="0"/>
                    </a:moveTo>
                    <a:lnTo>
                      <a:pt x="466" y="133"/>
                    </a:lnTo>
                    <a:lnTo>
                      <a:pt x="542" y="224"/>
                    </a:lnTo>
                    <a:lnTo>
                      <a:pt x="490" y="529"/>
                    </a:lnTo>
                    <a:lnTo>
                      <a:pt x="410" y="859"/>
                    </a:lnTo>
                    <a:lnTo>
                      <a:pt x="0" y="859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3" name="Oval 2014"/>
              <p:cNvSpPr>
                <a:spLocks noChangeArrowheads="1"/>
              </p:cNvSpPr>
              <p:nvPr/>
            </p:nvSpPr>
            <p:spPr bwMode="auto">
              <a:xfrm>
                <a:off x="3647593" y="2976755"/>
                <a:ext cx="1103865" cy="63186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" name="Freeform 2015"/>
              <p:cNvSpPr>
                <a:spLocks/>
              </p:cNvSpPr>
              <p:nvPr/>
            </p:nvSpPr>
            <p:spPr bwMode="auto">
              <a:xfrm>
                <a:off x="2901533" y="3060496"/>
                <a:ext cx="1138122" cy="1492120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" name="Freeform 2016"/>
              <p:cNvSpPr>
                <a:spLocks/>
              </p:cNvSpPr>
              <p:nvPr/>
            </p:nvSpPr>
            <p:spPr bwMode="auto">
              <a:xfrm>
                <a:off x="3099467" y="3060496"/>
                <a:ext cx="940188" cy="1492120"/>
              </a:xfrm>
              <a:custGeom>
                <a:avLst/>
                <a:gdLst>
                  <a:gd name="T0" fmla="*/ 355 w 542"/>
                  <a:gd name="T1" fmla="*/ 0 h 859"/>
                  <a:gd name="T2" fmla="*/ 76 w 542"/>
                  <a:gd name="T3" fmla="*/ 133 h 859"/>
                  <a:gd name="T4" fmla="*/ 0 w 542"/>
                  <a:gd name="T5" fmla="*/ 224 h 859"/>
                  <a:gd name="T6" fmla="*/ 52 w 542"/>
                  <a:gd name="T7" fmla="*/ 529 h 859"/>
                  <a:gd name="T8" fmla="*/ 118 w 542"/>
                  <a:gd name="T9" fmla="*/ 859 h 859"/>
                  <a:gd name="T10" fmla="*/ 542 w 542"/>
                  <a:gd name="T11" fmla="*/ 859 h 859"/>
                  <a:gd name="T12" fmla="*/ 355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355" y="0"/>
                    </a:moveTo>
                    <a:lnTo>
                      <a:pt x="76" y="133"/>
                    </a:lnTo>
                    <a:lnTo>
                      <a:pt x="0" y="224"/>
                    </a:lnTo>
                    <a:lnTo>
                      <a:pt x="52" y="529"/>
                    </a:lnTo>
                    <a:lnTo>
                      <a:pt x="118" y="859"/>
                    </a:lnTo>
                    <a:lnTo>
                      <a:pt x="542" y="859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6" name="Oval 2018"/>
              <p:cNvSpPr>
                <a:spLocks noChangeArrowheads="1"/>
              </p:cNvSpPr>
              <p:nvPr/>
            </p:nvSpPr>
            <p:spPr bwMode="auto">
              <a:xfrm>
                <a:off x="3282176" y="871799"/>
                <a:ext cx="1838505" cy="192224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" name="Oval 2019"/>
              <p:cNvSpPr>
                <a:spLocks noChangeArrowheads="1"/>
              </p:cNvSpPr>
              <p:nvPr/>
            </p:nvSpPr>
            <p:spPr bwMode="auto">
              <a:xfrm rot="20700000">
                <a:off x="3331660" y="1979470"/>
                <a:ext cx="304514" cy="51006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8" name="Oval 2020"/>
              <p:cNvSpPr>
                <a:spLocks noChangeArrowheads="1"/>
              </p:cNvSpPr>
              <p:nvPr/>
            </p:nvSpPr>
            <p:spPr bwMode="auto">
              <a:xfrm rot="900000" flipH="1">
                <a:off x="4762877" y="1979470"/>
                <a:ext cx="304514" cy="51006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9" name="Group 2021"/>
              <p:cNvGrpSpPr>
                <a:grpSpLocks/>
              </p:cNvGrpSpPr>
              <p:nvPr/>
            </p:nvGrpSpPr>
            <p:grpSpPr bwMode="auto">
              <a:xfrm>
                <a:off x="3963527" y="2108889"/>
                <a:ext cx="471997" cy="1259928"/>
                <a:chOff x="2304" y="2251"/>
                <a:chExt cx="317" cy="726"/>
              </a:xfrm>
            </p:grpSpPr>
            <p:sp>
              <p:nvSpPr>
                <p:cNvPr id="203" name="Oval 2022"/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4" name="Oval 2023"/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0" name="Oval 2024"/>
              <p:cNvSpPr>
                <a:spLocks noChangeArrowheads="1"/>
              </p:cNvSpPr>
              <p:nvPr/>
            </p:nvSpPr>
            <p:spPr bwMode="auto">
              <a:xfrm>
                <a:off x="3434433" y="1161088"/>
                <a:ext cx="1533991" cy="173573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1" name="Group 2026"/>
              <p:cNvGrpSpPr>
                <a:grpSpLocks/>
              </p:cNvGrpSpPr>
              <p:nvPr/>
            </p:nvGrpSpPr>
            <p:grpSpPr bwMode="auto">
              <a:xfrm>
                <a:off x="3917850" y="2471945"/>
                <a:ext cx="574771" cy="268811"/>
                <a:chOff x="2827" y="1797"/>
                <a:chExt cx="774" cy="387"/>
              </a:xfrm>
            </p:grpSpPr>
            <p:sp>
              <p:nvSpPr>
                <p:cNvPr id="200" name="Freeform 2027"/>
                <p:cNvSpPr>
                  <a:spLocks/>
                </p:cNvSpPr>
                <p:nvPr/>
              </p:nvSpPr>
              <p:spPr bwMode="auto">
                <a:xfrm>
                  <a:off x="2827" y="1910"/>
                  <a:ext cx="774" cy="274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1" name="Freeform 2028"/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2" name="Freeform 2028"/>
                <p:cNvSpPr>
                  <a:spLocks/>
                </p:cNvSpPr>
                <p:nvPr/>
              </p:nvSpPr>
              <p:spPr bwMode="auto">
                <a:xfrm>
                  <a:off x="3105" y="1797"/>
                  <a:ext cx="218" cy="66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52" name="Freeform 2029"/>
              <p:cNvSpPr>
                <a:spLocks/>
              </p:cNvSpPr>
              <p:nvPr/>
            </p:nvSpPr>
            <p:spPr bwMode="auto">
              <a:xfrm>
                <a:off x="3727528" y="2976755"/>
                <a:ext cx="943994" cy="157966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3" name="AutoShape 2035"/>
              <p:cNvSpPr>
                <a:spLocks noChangeArrowheads="1"/>
              </p:cNvSpPr>
              <p:nvPr/>
            </p:nvSpPr>
            <p:spPr bwMode="auto">
              <a:xfrm rot="8100000" flipH="1">
                <a:off x="3594303" y="1971857"/>
                <a:ext cx="45677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" name="AutoShape 2036"/>
              <p:cNvSpPr>
                <a:spLocks noChangeArrowheads="1"/>
              </p:cNvSpPr>
              <p:nvPr/>
            </p:nvSpPr>
            <p:spPr bwMode="auto">
              <a:xfrm rot="8100000" flipH="1">
                <a:off x="3563852" y="2009922"/>
                <a:ext cx="41871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" name="AutoShape 2038"/>
              <p:cNvSpPr>
                <a:spLocks noChangeArrowheads="1"/>
              </p:cNvSpPr>
              <p:nvPr/>
            </p:nvSpPr>
            <p:spPr bwMode="auto">
              <a:xfrm rot="13500000">
                <a:off x="4770490" y="1971857"/>
                <a:ext cx="45677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6" name="AutoShape 2039"/>
              <p:cNvSpPr>
                <a:spLocks noChangeArrowheads="1"/>
              </p:cNvSpPr>
              <p:nvPr/>
            </p:nvSpPr>
            <p:spPr bwMode="auto">
              <a:xfrm rot="13500000">
                <a:off x="4800941" y="2009922"/>
                <a:ext cx="41871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7" name="Group 2043"/>
              <p:cNvGrpSpPr>
                <a:grpSpLocks/>
              </p:cNvGrpSpPr>
              <p:nvPr/>
            </p:nvGrpSpPr>
            <p:grpSpPr bwMode="auto">
              <a:xfrm>
                <a:off x="3263144" y="1164894"/>
                <a:ext cx="1849925" cy="471997"/>
                <a:chOff x="3372" y="2023"/>
                <a:chExt cx="945" cy="273"/>
              </a:xfrm>
            </p:grpSpPr>
            <p:sp>
              <p:nvSpPr>
                <p:cNvPr id="198" name="Oval 2044"/>
                <p:cNvSpPr>
                  <a:spLocks noChangeArrowheads="1"/>
                </p:cNvSpPr>
                <p:nvPr/>
              </p:nvSpPr>
              <p:spPr bwMode="auto">
                <a:xfrm rot="-2700000">
                  <a:off x="3372" y="2023"/>
                  <a:ext cx="607" cy="272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9" name="Oval 2045"/>
                <p:cNvSpPr>
                  <a:spLocks noChangeArrowheads="1"/>
                </p:cNvSpPr>
                <p:nvPr/>
              </p:nvSpPr>
              <p:spPr bwMode="auto">
                <a:xfrm rot="2700000" flipH="1">
                  <a:off x="3710" y="2024"/>
                  <a:ext cx="607" cy="272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8" name="Freeform 2046"/>
              <p:cNvSpPr>
                <a:spLocks/>
              </p:cNvSpPr>
              <p:nvPr/>
            </p:nvSpPr>
            <p:spPr bwMode="auto">
              <a:xfrm>
                <a:off x="3506638" y="3022433"/>
                <a:ext cx="688964" cy="1530518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9" name="Freeform 2047"/>
              <p:cNvSpPr>
                <a:spLocks/>
              </p:cNvSpPr>
              <p:nvPr/>
            </p:nvSpPr>
            <p:spPr bwMode="auto">
              <a:xfrm flipH="1">
                <a:off x="4165268" y="3022433"/>
                <a:ext cx="688964" cy="1530518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60" name="Group 2048"/>
              <p:cNvGrpSpPr>
                <a:grpSpLocks/>
              </p:cNvGrpSpPr>
              <p:nvPr/>
            </p:nvGrpSpPr>
            <p:grpSpPr bwMode="auto">
              <a:xfrm>
                <a:off x="3849334" y="3132818"/>
                <a:ext cx="715609" cy="1122897"/>
                <a:chOff x="2756" y="2514"/>
                <a:chExt cx="410" cy="644"/>
              </a:xfrm>
            </p:grpSpPr>
            <p:grpSp>
              <p:nvGrpSpPr>
                <p:cNvPr id="181" name="Group 2049"/>
                <p:cNvGrpSpPr>
                  <a:grpSpLocks/>
                </p:cNvGrpSpPr>
                <p:nvPr/>
              </p:nvGrpSpPr>
              <p:grpSpPr bwMode="auto">
                <a:xfrm rot="630068">
                  <a:off x="2809" y="2527"/>
                  <a:ext cx="181" cy="627"/>
                  <a:chOff x="2628" y="3249"/>
                  <a:chExt cx="181" cy="447"/>
                </a:xfrm>
              </p:grpSpPr>
              <p:sp>
                <p:nvSpPr>
                  <p:cNvPr id="194" name="AutoShape 2050"/>
                  <p:cNvSpPr>
                    <a:spLocks noChangeArrowheads="1"/>
                  </p:cNvSpPr>
                  <p:nvPr/>
                </p:nvSpPr>
                <p:spPr bwMode="auto">
                  <a:xfrm>
                    <a:off x="2628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5" name="Oval 2051"/>
                  <p:cNvSpPr>
                    <a:spLocks noChangeArrowheads="1"/>
                  </p:cNvSpPr>
                  <p:nvPr/>
                </p:nvSpPr>
                <p:spPr bwMode="auto">
                  <a:xfrm>
                    <a:off x="2628" y="3606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6" name="AutoShape 2052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7" name="AutoShape 2053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697" y="3570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82" name="AutoShape 2054"/>
                <p:cNvSpPr>
                  <a:spLocks noChangeArrowheads="1"/>
                </p:cNvSpPr>
                <p:nvPr/>
              </p:nvSpPr>
              <p:spPr bwMode="auto">
                <a:xfrm rot="900000">
                  <a:off x="2816" y="2514"/>
                  <a:ext cx="181" cy="407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3" name="Oval 2055"/>
                <p:cNvSpPr>
                  <a:spLocks noChangeArrowheads="1"/>
                </p:cNvSpPr>
                <p:nvPr/>
              </p:nvSpPr>
              <p:spPr bwMode="auto">
                <a:xfrm rot="900000">
                  <a:off x="2756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" name="AutoShape 2056"/>
                <p:cNvSpPr>
                  <a:spLocks noChangeArrowheads="1"/>
                </p:cNvSpPr>
                <p:nvPr/>
              </p:nvSpPr>
              <p:spPr bwMode="auto">
                <a:xfrm rot="17100000">
                  <a:off x="2833" y="2838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85" name="Group 2057"/>
                <p:cNvGrpSpPr>
                  <a:grpSpLocks/>
                </p:cNvGrpSpPr>
                <p:nvPr/>
              </p:nvGrpSpPr>
              <p:grpSpPr bwMode="auto">
                <a:xfrm rot="20969932" flipH="1">
                  <a:off x="2940" y="2526"/>
                  <a:ext cx="182" cy="632"/>
                  <a:chOff x="2621" y="3252"/>
                  <a:chExt cx="182" cy="451"/>
                </a:xfrm>
              </p:grpSpPr>
              <p:sp>
                <p:nvSpPr>
                  <p:cNvPr id="190" name="AutoShape 2058"/>
                  <p:cNvSpPr>
                    <a:spLocks noChangeArrowheads="1"/>
                  </p:cNvSpPr>
                  <p:nvPr/>
                </p:nvSpPr>
                <p:spPr bwMode="auto">
                  <a:xfrm>
                    <a:off x="2622" y="3252"/>
                    <a:ext cx="181" cy="409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1" name="Oval 205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3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2" name="AutoShape 2060"/>
                  <p:cNvSpPr>
                    <a:spLocks noChangeArrowheads="1"/>
                  </p:cNvSpPr>
                  <p:nvPr/>
                </p:nvSpPr>
                <p:spPr bwMode="auto">
                  <a:xfrm>
                    <a:off x="2667" y="3344"/>
                    <a:ext cx="91" cy="274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" name="AutoShape 2061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86" name="AutoShape 2062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33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7" name="Oval 2063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85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" name="AutoShape 2064"/>
                <p:cNvSpPr>
                  <a:spLocks noChangeArrowheads="1"/>
                </p:cNvSpPr>
                <p:nvPr/>
              </p:nvSpPr>
              <p:spPr bwMode="auto">
                <a:xfrm rot="4500000" flipH="1">
                  <a:off x="3053" y="2849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9" name="Oval 2065"/>
                <p:cNvSpPr>
                  <a:spLocks noChangeArrowheads="1"/>
                </p:cNvSpPr>
                <p:nvPr/>
              </p:nvSpPr>
              <p:spPr bwMode="auto">
                <a:xfrm>
                  <a:off x="2893" y="2523"/>
                  <a:ext cx="136" cy="18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1" name="Group 2066"/>
              <p:cNvGrpSpPr>
                <a:grpSpLocks/>
              </p:cNvGrpSpPr>
              <p:nvPr/>
            </p:nvGrpSpPr>
            <p:grpSpPr bwMode="auto">
              <a:xfrm>
                <a:off x="1694895" y="2478112"/>
                <a:ext cx="1278960" cy="2184891"/>
                <a:chOff x="2621" y="3175"/>
                <a:chExt cx="336" cy="574"/>
              </a:xfrm>
            </p:grpSpPr>
            <p:sp>
              <p:nvSpPr>
                <p:cNvPr id="169" name="AutoShape 2067"/>
                <p:cNvSpPr>
                  <a:spLocks noChangeArrowheads="1"/>
                </p:cNvSpPr>
                <p:nvPr/>
              </p:nvSpPr>
              <p:spPr bwMode="auto">
                <a:xfrm rot="-827672">
                  <a:off x="2815" y="3384"/>
                  <a:ext cx="142" cy="36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EAEAEA"/>
                    </a:gs>
                    <a:gs pos="50000">
                      <a:srgbClr val="EAEAEA">
                        <a:gamma/>
                        <a:tint val="0"/>
                        <a:invGamma/>
                      </a:srgbClr>
                    </a:gs>
                    <a:gs pos="100000">
                      <a:srgbClr val="EAEAEA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" name="Freeform 2068"/>
                <p:cNvSpPr>
                  <a:spLocks/>
                </p:cNvSpPr>
                <p:nvPr/>
              </p:nvSpPr>
              <p:spPr bwMode="auto">
                <a:xfrm>
                  <a:off x="2753" y="3357"/>
                  <a:ext cx="187" cy="197"/>
                </a:xfrm>
                <a:custGeom>
                  <a:avLst/>
                  <a:gdLst>
                    <a:gd name="T0" fmla="*/ 23 w 401"/>
                    <a:gd name="T1" fmla="*/ 105 h 347"/>
                    <a:gd name="T2" fmla="*/ 69 w 401"/>
                    <a:gd name="T3" fmla="*/ 196 h 347"/>
                    <a:gd name="T4" fmla="*/ 69 w 401"/>
                    <a:gd name="T5" fmla="*/ 332 h 347"/>
                    <a:gd name="T6" fmla="*/ 159 w 401"/>
                    <a:gd name="T7" fmla="*/ 287 h 347"/>
                    <a:gd name="T8" fmla="*/ 250 w 401"/>
                    <a:gd name="T9" fmla="*/ 287 h 347"/>
                    <a:gd name="T10" fmla="*/ 386 w 401"/>
                    <a:gd name="T11" fmla="*/ 196 h 347"/>
                    <a:gd name="T12" fmla="*/ 341 w 401"/>
                    <a:gd name="T13" fmla="*/ 15 h 347"/>
                    <a:gd name="T14" fmla="*/ 205 w 401"/>
                    <a:gd name="T15" fmla="*/ 105 h 347"/>
                    <a:gd name="T16" fmla="*/ 23 w 401"/>
                    <a:gd name="T17" fmla="*/ 105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1" h="347">
                      <a:moveTo>
                        <a:pt x="23" y="105"/>
                      </a:moveTo>
                      <a:cubicBezTo>
                        <a:pt x="0" y="120"/>
                        <a:pt x="61" y="158"/>
                        <a:pt x="69" y="196"/>
                      </a:cubicBezTo>
                      <a:cubicBezTo>
                        <a:pt x="77" y="234"/>
                        <a:pt x="54" y="317"/>
                        <a:pt x="69" y="332"/>
                      </a:cubicBezTo>
                      <a:cubicBezTo>
                        <a:pt x="84" y="347"/>
                        <a:pt x="129" y="294"/>
                        <a:pt x="159" y="287"/>
                      </a:cubicBezTo>
                      <a:cubicBezTo>
                        <a:pt x="189" y="280"/>
                        <a:pt x="212" y="302"/>
                        <a:pt x="250" y="287"/>
                      </a:cubicBezTo>
                      <a:cubicBezTo>
                        <a:pt x="288" y="272"/>
                        <a:pt x="371" y="241"/>
                        <a:pt x="386" y="196"/>
                      </a:cubicBezTo>
                      <a:cubicBezTo>
                        <a:pt x="401" y="151"/>
                        <a:pt x="371" y="30"/>
                        <a:pt x="341" y="15"/>
                      </a:cubicBezTo>
                      <a:cubicBezTo>
                        <a:pt x="311" y="0"/>
                        <a:pt x="258" y="90"/>
                        <a:pt x="205" y="105"/>
                      </a:cubicBezTo>
                      <a:cubicBezTo>
                        <a:pt x="152" y="120"/>
                        <a:pt x="46" y="90"/>
                        <a:pt x="23" y="10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gamma/>
                        <a:shade val="89020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89020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71" name="Group 2069"/>
                <p:cNvGrpSpPr>
                  <a:grpSpLocks/>
                </p:cNvGrpSpPr>
                <p:nvPr/>
              </p:nvGrpSpPr>
              <p:grpSpPr bwMode="auto">
                <a:xfrm>
                  <a:off x="2621" y="3175"/>
                  <a:ext cx="288" cy="252"/>
                  <a:chOff x="3359" y="2707"/>
                  <a:chExt cx="617" cy="540"/>
                </a:xfrm>
              </p:grpSpPr>
              <p:sp>
                <p:nvSpPr>
                  <p:cNvPr id="172" name="Oval 2070"/>
                  <p:cNvSpPr>
                    <a:spLocks noChangeArrowheads="1"/>
                  </p:cNvSpPr>
                  <p:nvPr/>
                </p:nvSpPr>
                <p:spPr bwMode="auto">
                  <a:xfrm rot="-827672">
                    <a:off x="3670" y="3093"/>
                    <a:ext cx="306" cy="154"/>
                  </a:xfrm>
                  <a:prstGeom prst="ellipse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3" name="AutoShape 2071"/>
                  <p:cNvSpPr>
                    <a:spLocks noChangeArrowheads="1"/>
                  </p:cNvSpPr>
                  <p:nvPr/>
                </p:nvSpPr>
                <p:spPr bwMode="auto">
                  <a:xfrm rot="-1037957">
                    <a:off x="3709" y="3019"/>
                    <a:ext cx="198" cy="227"/>
                  </a:xfrm>
                  <a:prstGeom prst="roundRect">
                    <a:avLst>
                      <a:gd name="adj" fmla="val 37167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4" name="Oval 2072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572" y="2880"/>
                    <a:ext cx="317" cy="241"/>
                  </a:xfrm>
                  <a:prstGeom prst="ellipse">
                    <a:avLst/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5" name="AutoShape 2073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560" y="2992"/>
                    <a:ext cx="274" cy="1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6" name="AutoShape 2074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432" y="2829"/>
                    <a:ext cx="352" cy="62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" name="AutoShape 2075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377" y="2871"/>
                    <a:ext cx="351" cy="64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" name="AutoShape 2076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359" y="2933"/>
                    <a:ext cx="351" cy="63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" name="AutoShape 2077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420" y="3022"/>
                    <a:ext cx="284" cy="63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" name="AutoShape 2078"/>
                  <p:cNvSpPr>
                    <a:spLocks noChangeArrowheads="1"/>
                  </p:cNvSpPr>
                  <p:nvPr/>
                </p:nvSpPr>
                <p:spPr bwMode="auto">
                  <a:xfrm rot="4121364">
                    <a:off x="3603" y="2828"/>
                    <a:ext cx="321" cy="80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62" name="Group 2040"/>
              <p:cNvGrpSpPr>
                <a:grpSpLocks/>
              </p:cNvGrpSpPr>
              <p:nvPr/>
            </p:nvGrpSpPr>
            <p:grpSpPr bwMode="auto">
              <a:xfrm>
                <a:off x="3632957" y="2935517"/>
                <a:ext cx="1110494" cy="471997"/>
                <a:chOff x="3450" y="3158"/>
                <a:chExt cx="712" cy="363"/>
              </a:xfrm>
            </p:grpSpPr>
            <p:sp>
              <p:nvSpPr>
                <p:cNvPr id="167" name="Freeform 2041"/>
                <p:cNvSpPr>
                  <a:spLocks/>
                </p:cNvSpPr>
                <p:nvPr/>
              </p:nvSpPr>
              <p:spPr bwMode="auto">
                <a:xfrm>
                  <a:off x="345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8" name="Freeform 2042"/>
                <p:cNvSpPr>
                  <a:spLocks/>
                </p:cNvSpPr>
                <p:nvPr/>
              </p:nvSpPr>
              <p:spPr bwMode="auto">
                <a:xfrm flipH="1">
                  <a:off x="380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63" name="月 162"/>
              <p:cNvSpPr/>
              <p:nvPr/>
            </p:nvSpPr>
            <p:spPr bwMode="auto">
              <a:xfrm rot="5400000">
                <a:off x="3719991" y="1815553"/>
                <a:ext cx="176048" cy="48657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月 163"/>
              <p:cNvSpPr/>
              <p:nvPr/>
            </p:nvSpPr>
            <p:spPr bwMode="auto">
              <a:xfrm rot="5400000">
                <a:off x="4498374" y="1822190"/>
                <a:ext cx="176048" cy="47329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月 164"/>
              <p:cNvSpPr/>
              <p:nvPr/>
            </p:nvSpPr>
            <p:spPr bwMode="auto">
              <a:xfrm rot="5400000">
                <a:off x="3748628" y="1519778"/>
                <a:ext cx="118774" cy="48657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月 165"/>
              <p:cNvSpPr/>
              <p:nvPr/>
            </p:nvSpPr>
            <p:spPr bwMode="auto">
              <a:xfrm rot="5400000">
                <a:off x="4527011" y="1526415"/>
                <a:ext cx="118774" cy="47329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/>
            <p:cNvGrpSpPr/>
            <p:nvPr/>
          </p:nvGrpSpPr>
          <p:grpSpPr>
            <a:xfrm rot="20700000">
              <a:off x="3094826" y="584229"/>
              <a:ext cx="1800414" cy="712295"/>
              <a:chOff x="3282176" y="597243"/>
              <a:chExt cx="1846034" cy="712295"/>
            </a:xfrm>
            <a:solidFill>
              <a:srgbClr val="FF6699"/>
            </a:solidFill>
          </p:grpSpPr>
          <p:sp>
            <p:nvSpPr>
              <p:cNvPr id="137" name="円/楕円 136"/>
              <p:cNvSpPr/>
              <p:nvPr/>
            </p:nvSpPr>
            <p:spPr bwMode="auto">
              <a:xfrm>
                <a:off x="3282176" y="998730"/>
                <a:ext cx="1846034" cy="31080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円/楕円 114"/>
              <p:cNvSpPr/>
              <p:nvPr/>
            </p:nvSpPr>
            <p:spPr bwMode="auto">
              <a:xfrm>
                <a:off x="3571686" y="597243"/>
                <a:ext cx="1267014" cy="502942"/>
              </a:xfrm>
              <a:custGeom>
                <a:avLst/>
                <a:gdLst>
                  <a:gd name="connsiteX0" fmla="*/ 0 w 1267014"/>
                  <a:gd name="connsiteY0" fmla="*/ 502942 h 1005883"/>
                  <a:gd name="connsiteX1" fmla="*/ 633507 w 1267014"/>
                  <a:gd name="connsiteY1" fmla="*/ 0 h 1005883"/>
                  <a:gd name="connsiteX2" fmla="*/ 1267014 w 1267014"/>
                  <a:gd name="connsiteY2" fmla="*/ 502942 h 1005883"/>
                  <a:gd name="connsiteX3" fmla="*/ 633507 w 1267014"/>
                  <a:gd name="connsiteY3" fmla="*/ 1005884 h 1005883"/>
                  <a:gd name="connsiteX4" fmla="*/ 0 w 1267014"/>
                  <a:gd name="connsiteY4" fmla="*/ 502942 h 1005883"/>
                  <a:gd name="connsiteX0" fmla="*/ 0 w 1267014"/>
                  <a:gd name="connsiteY0" fmla="*/ 502942 h 502942"/>
                  <a:gd name="connsiteX1" fmla="*/ 633507 w 1267014"/>
                  <a:gd name="connsiteY1" fmla="*/ 0 h 502942"/>
                  <a:gd name="connsiteX2" fmla="*/ 1267014 w 1267014"/>
                  <a:gd name="connsiteY2" fmla="*/ 502942 h 502942"/>
                  <a:gd name="connsiteX3" fmla="*/ 0 w 1267014"/>
                  <a:gd name="connsiteY3" fmla="*/ 502942 h 502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7014" h="502942">
                    <a:moveTo>
                      <a:pt x="0" y="502942"/>
                    </a:moveTo>
                    <a:cubicBezTo>
                      <a:pt x="0" y="225175"/>
                      <a:pt x="283631" y="0"/>
                      <a:pt x="633507" y="0"/>
                    </a:cubicBezTo>
                    <a:cubicBezTo>
                      <a:pt x="983383" y="0"/>
                      <a:pt x="1267014" y="225175"/>
                      <a:pt x="1267014" y="502942"/>
                    </a:cubicBezTo>
                    <a:cubicBezTo>
                      <a:pt x="1161430" y="586766"/>
                      <a:pt x="105585" y="586766"/>
                      <a:pt x="0" y="5029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テキスト ボックス 35"/>
          <p:cNvSpPr txBox="1"/>
          <p:nvPr/>
        </p:nvSpPr>
        <p:spPr>
          <a:xfrm>
            <a:off x="5945" y="979755"/>
            <a:ext cx="6852056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こちらへどうぞ</a:t>
            </a:r>
            <a:endParaRPr kumimoji="1" lang="ja-JP" altLang="en-US" sz="6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0" y="6716711"/>
            <a:ext cx="6858000" cy="2708434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lvl="0" algn="ctr"/>
            <a:r>
              <a:rPr lang="ja-JP" altLang="en-US" sz="17000" b="1" spc="50" dirty="0">
                <a:ln w="7620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outerShdw dist="50800" dir="2700000" algn="ctr" rotWithShape="0">
                    <a:srgbClr val="000000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</a:t>
            </a:r>
            <a:endParaRPr lang="ja-JP" altLang="en-US" sz="17000" b="1" spc="50" dirty="0">
              <a:ln w="76200">
                <a:solidFill>
                  <a:srgbClr val="000000"/>
                </a:solidFill>
              </a:ln>
              <a:solidFill>
                <a:srgbClr val="FF0000"/>
              </a:solidFill>
              <a:effectLst>
                <a:outerShdw dist="50800" dir="2700000" algn="ctr" rotWithShape="0">
                  <a:srgbClr val="000000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9" name="グループ化 58"/>
          <p:cNvGrpSpPr/>
          <p:nvPr/>
        </p:nvGrpSpPr>
        <p:grpSpPr>
          <a:xfrm>
            <a:off x="1222399" y="2455590"/>
            <a:ext cx="3926296" cy="4249712"/>
            <a:chOff x="1694895" y="584229"/>
            <a:chExt cx="3768365" cy="4078774"/>
          </a:xfrm>
        </p:grpSpPr>
        <p:grpSp>
          <p:nvGrpSpPr>
            <p:cNvPr id="60" name="グループ化 59"/>
            <p:cNvGrpSpPr/>
            <p:nvPr/>
          </p:nvGrpSpPr>
          <p:grpSpPr>
            <a:xfrm>
              <a:off x="1694895" y="871799"/>
              <a:ext cx="3768365" cy="3791204"/>
              <a:chOff x="1694895" y="871799"/>
              <a:chExt cx="3768365" cy="3791204"/>
            </a:xfrm>
          </p:grpSpPr>
          <p:sp>
            <p:nvSpPr>
              <p:cNvPr id="64" name="AutoShape 2017"/>
              <p:cNvSpPr>
                <a:spLocks noChangeArrowheads="1"/>
              </p:cNvSpPr>
              <p:nvPr/>
            </p:nvSpPr>
            <p:spPr bwMode="auto">
              <a:xfrm>
                <a:off x="3327853" y="1100185"/>
                <a:ext cx="1750958" cy="2337148"/>
              </a:xfrm>
              <a:prstGeom prst="roundRect">
                <a:avLst>
                  <a:gd name="adj" fmla="val 47894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AutoShape 2017"/>
              <p:cNvSpPr>
                <a:spLocks noChangeArrowheads="1"/>
              </p:cNvSpPr>
              <p:nvPr/>
            </p:nvSpPr>
            <p:spPr bwMode="auto">
              <a:xfrm>
                <a:off x="3468691" y="1309538"/>
                <a:ext cx="1476895" cy="2127794"/>
              </a:xfrm>
              <a:prstGeom prst="roundRect">
                <a:avLst>
                  <a:gd name="adj" fmla="val 47894"/>
                </a:avLst>
              </a:prstGeom>
              <a:solidFill>
                <a:srgbClr val="321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Freeform 2012"/>
              <p:cNvSpPr>
                <a:spLocks/>
              </p:cNvSpPr>
              <p:nvPr/>
            </p:nvSpPr>
            <p:spPr bwMode="auto">
              <a:xfrm flipH="1">
                <a:off x="4325138" y="3060496"/>
                <a:ext cx="1138122" cy="1492120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Freeform 2013"/>
              <p:cNvSpPr>
                <a:spLocks/>
              </p:cNvSpPr>
              <p:nvPr/>
            </p:nvSpPr>
            <p:spPr bwMode="auto">
              <a:xfrm>
                <a:off x="4325138" y="3060496"/>
                <a:ext cx="940188" cy="1492120"/>
              </a:xfrm>
              <a:custGeom>
                <a:avLst/>
                <a:gdLst>
                  <a:gd name="T0" fmla="*/ 187 w 542"/>
                  <a:gd name="T1" fmla="*/ 0 h 859"/>
                  <a:gd name="T2" fmla="*/ 466 w 542"/>
                  <a:gd name="T3" fmla="*/ 133 h 859"/>
                  <a:gd name="T4" fmla="*/ 542 w 542"/>
                  <a:gd name="T5" fmla="*/ 224 h 859"/>
                  <a:gd name="T6" fmla="*/ 490 w 542"/>
                  <a:gd name="T7" fmla="*/ 529 h 859"/>
                  <a:gd name="T8" fmla="*/ 410 w 542"/>
                  <a:gd name="T9" fmla="*/ 859 h 859"/>
                  <a:gd name="T10" fmla="*/ 0 w 542"/>
                  <a:gd name="T11" fmla="*/ 859 h 859"/>
                  <a:gd name="T12" fmla="*/ 187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187" y="0"/>
                    </a:moveTo>
                    <a:lnTo>
                      <a:pt x="466" y="133"/>
                    </a:lnTo>
                    <a:lnTo>
                      <a:pt x="542" y="224"/>
                    </a:lnTo>
                    <a:lnTo>
                      <a:pt x="490" y="529"/>
                    </a:lnTo>
                    <a:lnTo>
                      <a:pt x="410" y="859"/>
                    </a:lnTo>
                    <a:lnTo>
                      <a:pt x="0" y="859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" name="Oval 2014"/>
              <p:cNvSpPr>
                <a:spLocks noChangeArrowheads="1"/>
              </p:cNvSpPr>
              <p:nvPr/>
            </p:nvSpPr>
            <p:spPr bwMode="auto">
              <a:xfrm>
                <a:off x="3647593" y="2976755"/>
                <a:ext cx="1103865" cy="63186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Freeform 2015"/>
              <p:cNvSpPr>
                <a:spLocks/>
              </p:cNvSpPr>
              <p:nvPr/>
            </p:nvSpPr>
            <p:spPr bwMode="auto">
              <a:xfrm>
                <a:off x="2901533" y="3060496"/>
                <a:ext cx="1138122" cy="1492120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" name="Freeform 2016"/>
              <p:cNvSpPr>
                <a:spLocks/>
              </p:cNvSpPr>
              <p:nvPr/>
            </p:nvSpPr>
            <p:spPr bwMode="auto">
              <a:xfrm>
                <a:off x="3099467" y="3060496"/>
                <a:ext cx="940188" cy="1492120"/>
              </a:xfrm>
              <a:custGeom>
                <a:avLst/>
                <a:gdLst>
                  <a:gd name="T0" fmla="*/ 355 w 542"/>
                  <a:gd name="T1" fmla="*/ 0 h 859"/>
                  <a:gd name="T2" fmla="*/ 76 w 542"/>
                  <a:gd name="T3" fmla="*/ 133 h 859"/>
                  <a:gd name="T4" fmla="*/ 0 w 542"/>
                  <a:gd name="T5" fmla="*/ 224 h 859"/>
                  <a:gd name="T6" fmla="*/ 52 w 542"/>
                  <a:gd name="T7" fmla="*/ 529 h 859"/>
                  <a:gd name="T8" fmla="*/ 118 w 542"/>
                  <a:gd name="T9" fmla="*/ 859 h 859"/>
                  <a:gd name="T10" fmla="*/ 542 w 542"/>
                  <a:gd name="T11" fmla="*/ 859 h 859"/>
                  <a:gd name="T12" fmla="*/ 355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355" y="0"/>
                    </a:moveTo>
                    <a:lnTo>
                      <a:pt x="76" y="133"/>
                    </a:lnTo>
                    <a:lnTo>
                      <a:pt x="0" y="224"/>
                    </a:lnTo>
                    <a:lnTo>
                      <a:pt x="52" y="529"/>
                    </a:lnTo>
                    <a:lnTo>
                      <a:pt x="118" y="859"/>
                    </a:lnTo>
                    <a:lnTo>
                      <a:pt x="542" y="859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" name="Oval 2018"/>
              <p:cNvSpPr>
                <a:spLocks noChangeArrowheads="1"/>
              </p:cNvSpPr>
              <p:nvPr/>
            </p:nvSpPr>
            <p:spPr bwMode="auto">
              <a:xfrm>
                <a:off x="3282176" y="871799"/>
                <a:ext cx="1838505" cy="192224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Oval 2019"/>
              <p:cNvSpPr>
                <a:spLocks noChangeArrowheads="1"/>
              </p:cNvSpPr>
              <p:nvPr/>
            </p:nvSpPr>
            <p:spPr bwMode="auto">
              <a:xfrm rot="20700000">
                <a:off x="3331660" y="1979470"/>
                <a:ext cx="304514" cy="51006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Oval 2020"/>
              <p:cNvSpPr>
                <a:spLocks noChangeArrowheads="1"/>
              </p:cNvSpPr>
              <p:nvPr/>
            </p:nvSpPr>
            <p:spPr bwMode="auto">
              <a:xfrm rot="900000" flipH="1">
                <a:off x="4762877" y="1979470"/>
                <a:ext cx="304514" cy="51006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4" name="Group 2021"/>
              <p:cNvGrpSpPr>
                <a:grpSpLocks/>
              </p:cNvGrpSpPr>
              <p:nvPr/>
            </p:nvGrpSpPr>
            <p:grpSpPr bwMode="auto">
              <a:xfrm>
                <a:off x="3963527" y="2108889"/>
                <a:ext cx="471997" cy="1259928"/>
                <a:chOff x="2304" y="2251"/>
                <a:chExt cx="317" cy="726"/>
              </a:xfrm>
            </p:grpSpPr>
            <p:sp>
              <p:nvSpPr>
                <p:cNvPr id="128" name="Oval 2022"/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9" name="Oval 2023"/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5" name="Oval 2024"/>
              <p:cNvSpPr>
                <a:spLocks noChangeArrowheads="1"/>
              </p:cNvSpPr>
              <p:nvPr/>
            </p:nvSpPr>
            <p:spPr bwMode="auto">
              <a:xfrm>
                <a:off x="3434433" y="1161088"/>
                <a:ext cx="1533991" cy="173573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6" name="Group 2026"/>
              <p:cNvGrpSpPr>
                <a:grpSpLocks/>
              </p:cNvGrpSpPr>
              <p:nvPr/>
            </p:nvGrpSpPr>
            <p:grpSpPr bwMode="auto">
              <a:xfrm>
                <a:off x="3917850" y="2471945"/>
                <a:ext cx="574771" cy="268811"/>
                <a:chOff x="2827" y="1797"/>
                <a:chExt cx="774" cy="387"/>
              </a:xfrm>
            </p:grpSpPr>
            <p:sp>
              <p:nvSpPr>
                <p:cNvPr id="125" name="Freeform 2027"/>
                <p:cNvSpPr>
                  <a:spLocks/>
                </p:cNvSpPr>
                <p:nvPr/>
              </p:nvSpPr>
              <p:spPr bwMode="auto">
                <a:xfrm>
                  <a:off x="2827" y="1910"/>
                  <a:ext cx="774" cy="274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" name="Freeform 2028"/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" name="Freeform 2028"/>
                <p:cNvSpPr>
                  <a:spLocks/>
                </p:cNvSpPr>
                <p:nvPr/>
              </p:nvSpPr>
              <p:spPr bwMode="auto">
                <a:xfrm>
                  <a:off x="3105" y="1797"/>
                  <a:ext cx="218" cy="66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77" name="Freeform 2029"/>
              <p:cNvSpPr>
                <a:spLocks/>
              </p:cNvSpPr>
              <p:nvPr/>
            </p:nvSpPr>
            <p:spPr bwMode="auto">
              <a:xfrm>
                <a:off x="3727528" y="2976755"/>
                <a:ext cx="943994" cy="157966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" name="AutoShape 2035"/>
              <p:cNvSpPr>
                <a:spLocks noChangeArrowheads="1"/>
              </p:cNvSpPr>
              <p:nvPr/>
            </p:nvSpPr>
            <p:spPr bwMode="auto">
              <a:xfrm rot="8100000" flipH="1">
                <a:off x="3594303" y="1971857"/>
                <a:ext cx="45677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AutoShape 2036"/>
              <p:cNvSpPr>
                <a:spLocks noChangeArrowheads="1"/>
              </p:cNvSpPr>
              <p:nvPr/>
            </p:nvSpPr>
            <p:spPr bwMode="auto">
              <a:xfrm rot="8100000" flipH="1">
                <a:off x="3563852" y="2009922"/>
                <a:ext cx="41871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AutoShape 2038"/>
              <p:cNvSpPr>
                <a:spLocks noChangeArrowheads="1"/>
              </p:cNvSpPr>
              <p:nvPr/>
            </p:nvSpPr>
            <p:spPr bwMode="auto">
              <a:xfrm rot="13500000">
                <a:off x="4770490" y="1971857"/>
                <a:ext cx="45677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AutoShape 2039"/>
              <p:cNvSpPr>
                <a:spLocks noChangeArrowheads="1"/>
              </p:cNvSpPr>
              <p:nvPr/>
            </p:nvSpPr>
            <p:spPr bwMode="auto">
              <a:xfrm rot="13500000">
                <a:off x="4800941" y="2009922"/>
                <a:ext cx="41871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2" name="Group 2043"/>
              <p:cNvGrpSpPr>
                <a:grpSpLocks/>
              </p:cNvGrpSpPr>
              <p:nvPr/>
            </p:nvGrpSpPr>
            <p:grpSpPr bwMode="auto">
              <a:xfrm>
                <a:off x="3263144" y="1164894"/>
                <a:ext cx="1849925" cy="471997"/>
                <a:chOff x="3372" y="2023"/>
                <a:chExt cx="945" cy="273"/>
              </a:xfrm>
            </p:grpSpPr>
            <p:sp>
              <p:nvSpPr>
                <p:cNvPr id="123" name="Oval 2044"/>
                <p:cNvSpPr>
                  <a:spLocks noChangeArrowheads="1"/>
                </p:cNvSpPr>
                <p:nvPr/>
              </p:nvSpPr>
              <p:spPr bwMode="auto">
                <a:xfrm rot="-2700000">
                  <a:off x="3372" y="2023"/>
                  <a:ext cx="607" cy="272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" name="Oval 2045"/>
                <p:cNvSpPr>
                  <a:spLocks noChangeArrowheads="1"/>
                </p:cNvSpPr>
                <p:nvPr/>
              </p:nvSpPr>
              <p:spPr bwMode="auto">
                <a:xfrm rot="2700000" flipH="1">
                  <a:off x="3710" y="2024"/>
                  <a:ext cx="607" cy="272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3" name="Freeform 2046"/>
              <p:cNvSpPr>
                <a:spLocks/>
              </p:cNvSpPr>
              <p:nvPr/>
            </p:nvSpPr>
            <p:spPr bwMode="auto">
              <a:xfrm>
                <a:off x="3506638" y="3022433"/>
                <a:ext cx="688964" cy="1530518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" name="Freeform 2047"/>
              <p:cNvSpPr>
                <a:spLocks/>
              </p:cNvSpPr>
              <p:nvPr/>
            </p:nvSpPr>
            <p:spPr bwMode="auto">
              <a:xfrm flipH="1">
                <a:off x="4165268" y="3022433"/>
                <a:ext cx="688964" cy="1530518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85" name="Group 2048"/>
              <p:cNvGrpSpPr>
                <a:grpSpLocks/>
              </p:cNvGrpSpPr>
              <p:nvPr/>
            </p:nvGrpSpPr>
            <p:grpSpPr bwMode="auto">
              <a:xfrm>
                <a:off x="3849334" y="3132818"/>
                <a:ext cx="715609" cy="1122897"/>
                <a:chOff x="2756" y="2514"/>
                <a:chExt cx="410" cy="644"/>
              </a:xfrm>
            </p:grpSpPr>
            <p:grpSp>
              <p:nvGrpSpPr>
                <p:cNvPr id="106" name="Group 2049"/>
                <p:cNvGrpSpPr>
                  <a:grpSpLocks/>
                </p:cNvGrpSpPr>
                <p:nvPr/>
              </p:nvGrpSpPr>
              <p:grpSpPr bwMode="auto">
                <a:xfrm rot="630068">
                  <a:off x="2809" y="2527"/>
                  <a:ext cx="181" cy="627"/>
                  <a:chOff x="2628" y="3249"/>
                  <a:chExt cx="181" cy="447"/>
                </a:xfrm>
              </p:grpSpPr>
              <p:sp>
                <p:nvSpPr>
                  <p:cNvPr id="119" name="AutoShape 2050"/>
                  <p:cNvSpPr>
                    <a:spLocks noChangeArrowheads="1"/>
                  </p:cNvSpPr>
                  <p:nvPr/>
                </p:nvSpPr>
                <p:spPr bwMode="auto">
                  <a:xfrm>
                    <a:off x="2628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0" name="Oval 2051"/>
                  <p:cNvSpPr>
                    <a:spLocks noChangeArrowheads="1"/>
                  </p:cNvSpPr>
                  <p:nvPr/>
                </p:nvSpPr>
                <p:spPr bwMode="auto">
                  <a:xfrm>
                    <a:off x="2628" y="3606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1" name="AutoShape 2052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2" name="AutoShape 2053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697" y="3570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07" name="AutoShape 2054"/>
                <p:cNvSpPr>
                  <a:spLocks noChangeArrowheads="1"/>
                </p:cNvSpPr>
                <p:nvPr/>
              </p:nvSpPr>
              <p:spPr bwMode="auto">
                <a:xfrm rot="900000">
                  <a:off x="2816" y="2514"/>
                  <a:ext cx="181" cy="407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" name="Oval 2055"/>
                <p:cNvSpPr>
                  <a:spLocks noChangeArrowheads="1"/>
                </p:cNvSpPr>
                <p:nvPr/>
              </p:nvSpPr>
              <p:spPr bwMode="auto">
                <a:xfrm rot="900000">
                  <a:off x="2756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9" name="AutoShape 2056"/>
                <p:cNvSpPr>
                  <a:spLocks noChangeArrowheads="1"/>
                </p:cNvSpPr>
                <p:nvPr/>
              </p:nvSpPr>
              <p:spPr bwMode="auto">
                <a:xfrm rot="17100000">
                  <a:off x="2833" y="2838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10" name="Group 2057"/>
                <p:cNvGrpSpPr>
                  <a:grpSpLocks/>
                </p:cNvGrpSpPr>
                <p:nvPr/>
              </p:nvGrpSpPr>
              <p:grpSpPr bwMode="auto">
                <a:xfrm rot="20969932" flipH="1">
                  <a:off x="2940" y="2526"/>
                  <a:ext cx="182" cy="632"/>
                  <a:chOff x="2621" y="3252"/>
                  <a:chExt cx="182" cy="451"/>
                </a:xfrm>
              </p:grpSpPr>
              <p:sp>
                <p:nvSpPr>
                  <p:cNvPr id="115" name="AutoShape 2058"/>
                  <p:cNvSpPr>
                    <a:spLocks noChangeArrowheads="1"/>
                  </p:cNvSpPr>
                  <p:nvPr/>
                </p:nvSpPr>
                <p:spPr bwMode="auto">
                  <a:xfrm>
                    <a:off x="2622" y="3252"/>
                    <a:ext cx="181" cy="409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" name="Oval 205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3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" name="AutoShape 2060"/>
                  <p:cNvSpPr>
                    <a:spLocks noChangeArrowheads="1"/>
                  </p:cNvSpPr>
                  <p:nvPr/>
                </p:nvSpPr>
                <p:spPr bwMode="auto">
                  <a:xfrm>
                    <a:off x="2667" y="3344"/>
                    <a:ext cx="91" cy="274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8" name="AutoShape 2061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11" name="AutoShape 2062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33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2" name="Oval 2063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85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" name="AutoShape 2064"/>
                <p:cNvSpPr>
                  <a:spLocks noChangeArrowheads="1"/>
                </p:cNvSpPr>
                <p:nvPr/>
              </p:nvSpPr>
              <p:spPr bwMode="auto">
                <a:xfrm rot="4500000" flipH="1">
                  <a:off x="3053" y="2849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4" name="Oval 2065"/>
                <p:cNvSpPr>
                  <a:spLocks noChangeArrowheads="1"/>
                </p:cNvSpPr>
                <p:nvPr/>
              </p:nvSpPr>
              <p:spPr bwMode="auto">
                <a:xfrm>
                  <a:off x="2893" y="2523"/>
                  <a:ext cx="136" cy="18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" name="Group 2066"/>
              <p:cNvGrpSpPr>
                <a:grpSpLocks/>
              </p:cNvGrpSpPr>
              <p:nvPr/>
            </p:nvGrpSpPr>
            <p:grpSpPr bwMode="auto">
              <a:xfrm>
                <a:off x="1694895" y="2478112"/>
                <a:ext cx="1278960" cy="2184891"/>
                <a:chOff x="2621" y="3175"/>
                <a:chExt cx="336" cy="574"/>
              </a:xfrm>
            </p:grpSpPr>
            <p:sp>
              <p:nvSpPr>
                <p:cNvPr id="94" name="AutoShape 2067"/>
                <p:cNvSpPr>
                  <a:spLocks noChangeArrowheads="1"/>
                </p:cNvSpPr>
                <p:nvPr/>
              </p:nvSpPr>
              <p:spPr bwMode="auto">
                <a:xfrm rot="-827672">
                  <a:off x="2815" y="3384"/>
                  <a:ext cx="142" cy="36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EAEAEA"/>
                    </a:gs>
                    <a:gs pos="50000">
                      <a:srgbClr val="EAEAEA">
                        <a:gamma/>
                        <a:tint val="0"/>
                        <a:invGamma/>
                      </a:srgbClr>
                    </a:gs>
                    <a:gs pos="100000">
                      <a:srgbClr val="EAEAEA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" name="Freeform 2068"/>
                <p:cNvSpPr>
                  <a:spLocks/>
                </p:cNvSpPr>
                <p:nvPr/>
              </p:nvSpPr>
              <p:spPr bwMode="auto">
                <a:xfrm>
                  <a:off x="2753" y="3357"/>
                  <a:ext cx="187" cy="197"/>
                </a:xfrm>
                <a:custGeom>
                  <a:avLst/>
                  <a:gdLst>
                    <a:gd name="T0" fmla="*/ 23 w 401"/>
                    <a:gd name="T1" fmla="*/ 105 h 347"/>
                    <a:gd name="T2" fmla="*/ 69 w 401"/>
                    <a:gd name="T3" fmla="*/ 196 h 347"/>
                    <a:gd name="T4" fmla="*/ 69 w 401"/>
                    <a:gd name="T5" fmla="*/ 332 h 347"/>
                    <a:gd name="T6" fmla="*/ 159 w 401"/>
                    <a:gd name="T7" fmla="*/ 287 h 347"/>
                    <a:gd name="T8" fmla="*/ 250 w 401"/>
                    <a:gd name="T9" fmla="*/ 287 h 347"/>
                    <a:gd name="T10" fmla="*/ 386 w 401"/>
                    <a:gd name="T11" fmla="*/ 196 h 347"/>
                    <a:gd name="T12" fmla="*/ 341 w 401"/>
                    <a:gd name="T13" fmla="*/ 15 h 347"/>
                    <a:gd name="T14" fmla="*/ 205 w 401"/>
                    <a:gd name="T15" fmla="*/ 105 h 347"/>
                    <a:gd name="T16" fmla="*/ 23 w 401"/>
                    <a:gd name="T17" fmla="*/ 105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1" h="347">
                      <a:moveTo>
                        <a:pt x="23" y="105"/>
                      </a:moveTo>
                      <a:cubicBezTo>
                        <a:pt x="0" y="120"/>
                        <a:pt x="61" y="158"/>
                        <a:pt x="69" y="196"/>
                      </a:cubicBezTo>
                      <a:cubicBezTo>
                        <a:pt x="77" y="234"/>
                        <a:pt x="54" y="317"/>
                        <a:pt x="69" y="332"/>
                      </a:cubicBezTo>
                      <a:cubicBezTo>
                        <a:pt x="84" y="347"/>
                        <a:pt x="129" y="294"/>
                        <a:pt x="159" y="287"/>
                      </a:cubicBezTo>
                      <a:cubicBezTo>
                        <a:pt x="189" y="280"/>
                        <a:pt x="212" y="302"/>
                        <a:pt x="250" y="287"/>
                      </a:cubicBezTo>
                      <a:cubicBezTo>
                        <a:pt x="288" y="272"/>
                        <a:pt x="371" y="241"/>
                        <a:pt x="386" y="196"/>
                      </a:cubicBezTo>
                      <a:cubicBezTo>
                        <a:pt x="401" y="151"/>
                        <a:pt x="371" y="30"/>
                        <a:pt x="341" y="15"/>
                      </a:cubicBezTo>
                      <a:cubicBezTo>
                        <a:pt x="311" y="0"/>
                        <a:pt x="258" y="90"/>
                        <a:pt x="205" y="105"/>
                      </a:cubicBezTo>
                      <a:cubicBezTo>
                        <a:pt x="152" y="120"/>
                        <a:pt x="46" y="90"/>
                        <a:pt x="23" y="10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gamma/>
                        <a:shade val="89020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89020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96" name="Group 2069"/>
                <p:cNvGrpSpPr>
                  <a:grpSpLocks/>
                </p:cNvGrpSpPr>
                <p:nvPr/>
              </p:nvGrpSpPr>
              <p:grpSpPr bwMode="auto">
                <a:xfrm>
                  <a:off x="2621" y="3175"/>
                  <a:ext cx="288" cy="252"/>
                  <a:chOff x="3359" y="2707"/>
                  <a:chExt cx="617" cy="540"/>
                </a:xfrm>
              </p:grpSpPr>
              <p:sp>
                <p:nvSpPr>
                  <p:cNvPr id="97" name="Oval 2070"/>
                  <p:cNvSpPr>
                    <a:spLocks noChangeArrowheads="1"/>
                  </p:cNvSpPr>
                  <p:nvPr/>
                </p:nvSpPr>
                <p:spPr bwMode="auto">
                  <a:xfrm rot="-827672">
                    <a:off x="3670" y="3093"/>
                    <a:ext cx="306" cy="154"/>
                  </a:xfrm>
                  <a:prstGeom prst="ellipse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" name="AutoShape 2071"/>
                  <p:cNvSpPr>
                    <a:spLocks noChangeArrowheads="1"/>
                  </p:cNvSpPr>
                  <p:nvPr/>
                </p:nvSpPr>
                <p:spPr bwMode="auto">
                  <a:xfrm rot="-1037957">
                    <a:off x="3709" y="3019"/>
                    <a:ext cx="198" cy="227"/>
                  </a:xfrm>
                  <a:prstGeom prst="roundRect">
                    <a:avLst>
                      <a:gd name="adj" fmla="val 37167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" name="Oval 2072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572" y="2880"/>
                    <a:ext cx="317" cy="241"/>
                  </a:xfrm>
                  <a:prstGeom prst="ellipse">
                    <a:avLst/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" name="AutoShape 2073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560" y="2992"/>
                    <a:ext cx="274" cy="1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" name="AutoShape 2074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432" y="2829"/>
                    <a:ext cx="352" cy="62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" name="AutoShape 2075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377" y="2871"/>
                    <a:ext cx="351" cy="64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" name="AutoShape 2076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359" y="2933"/>
                    <a:ext cx="351" cy="63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" name="AutoShape 2077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420" y="3022"/>
                    <a:ext cx="284" cy="63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" name="AutoShape 2078"/>
                  <p:cNvSpPr>
                    <a:spLocks noChangeArrowheads="1"/>
                  </p:cNvSpPr>
                  <p:nvPr/>
                </p:nvSpPr>
                <p:spPr bwMode="auto">
                  <a:xfrm rot="4121364">
                    <a:off x="3603" y="2828"/>
                    <a:ext cx="321" cy="80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7" name="Group 2040"/>
              <p:cNvGrpSpPr>
                <a:grpSpLocks/>
              </p:cNvGrpSpPr>
              <p:nvPr/>
            </p:nvGrpSpPr>
            <p:grpSpPr bwMode="auto">
              <a:xfrm>
                <a:off x="3632957" y="2935517"/>
                <a:ext cx="1110494" cy="471997"/>
                <a:chOff x="3450" y="3158"/>
                <a:chExt cx="712" cy="363"/>
              </a:xfrm>
            </p:grpSpPr>
            <p:sp>
              <p:nvSpPr>
                <p:cNvPr id="92" name="Freeform 2041"/>
                <p:cNvSpPr>
                  <a:spLocks/>
                </p:cNvSpPr>
                <p:nvPr/>
              </p:nvSpPr>
              <p:spPr bwMode="auto">
                <a:xfrm>
                  <a:off x="345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" name="Freeform 2042"/>
                <p:cNvSpPr>
                  <a:spLocks/>
                </p:cNvSpPr>
                <p:nvPr/>
              </p:nvSpPr>
              <p:spPr bwMode="auto">
                <a:xfrm flipH="1">
                  <a:off x="380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88" name="月 87"/>
              <p:cNvSpPr/>
              <p:nvPr/>
            </p:nvSpPr>
            <p:spPr bwMode="auto">
              <a:xfrm rot="5400000">
                <a:off x="3719991" y="1815553"/>
                <a:ext cx="176048" cy="48657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月 88"/>
              <p:cNvSpPr/>
              <p:nvPr/>
            </p:nvSpPr>
            <p:spPr bwMode="auto">
              <a:xfrm rot="5400000">
                <a:off x="4498374" y="1822190"/>
                <a:ext cx="176048" cy="47329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月 89"/>
              <p:cNvSpPr/>
              <p:nvPr/>
            </p:nvSpPr>
            <p:spPr bwMode="auto">
              <a:xfrm rot="5400000">
                <a:off x="3748628" y="1519778"/>
                <a:ext cx="118774" cy="48657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月 90"/>
              <p:cNvSpPr/>
              <p:nvPr/>
            </p:nvSpPr>
            <p:spPr bwMode="auto">
              <a:xfrm rot="5400000">
                <a:off x="4527011" y="1526415"/>
                <a:ext cx="118774" cy="47329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" name="グループ化 60"/>
            <p:cNvGrpSpPr/>
            <p:nvPr/>
          </p:nvGrpSpPr>
          <p:grpSpPr>
            <a:xfrm rot="20700000">
              <a:off x="3094826" y="584229"/>
              <a:ext cx="1800414" cy="712295"/>
              <a:chOff x="3282176" y="597243"/>
              <a:chExt cx="1846034" cy="712295"/>
            </a:xfrm>
            <a:solidFill>
              <a:srgbClr val="FF6699"/>
            </a:solidFill>
          </p:grpSpPr>
          <p:sp>
            <p:nvSpPr>
              <p:cNvPr id="62" name="円/楕円 61"/>
              <p:cNvSpPr/>
              <p:nvPr/>
            </p:nvSpPr>
            <p:spPr bwMode="auto">
              <a:xfrm>
                <a:off x="3282176" y="998730"/>
                <a:ext cx="1846034" cy="31080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円/楕円 114"/>
              <p:cNvSpPr/>
              <p:nvPr/>
            </p:nvSpPr>
            <p:spPr bwMode="auto">
              <a:xfrm>
                <a:off x="3571686" y="597243"/>
                <a:ext cx="1267014" cy="502942"/>
              </a:xfrm>
              <a:custGeom>
                <a:avLst/>
                <a:gdLst>
                  <a:gd name="connsiteX0" fmla="*/ 0 w 1267014"/>
                  <a:gd name="connsiteY0" fmla="*/ 502942 h 1005883"/>
                  <a:gd name="connsiteX1" fmla="*/ 633507 w 1267014"/>
                  <a:gd name="connsiteY1" fmla="*/ 0 h 1005883"/>
                  <a:gd name="connsiteX2" fmla="*/ 1267014 w 1267014"/>
                  <a:gd name="connsiteY2" fmla="*/ 502942 h 1005883"/>
                  <a:gd name="connsiteX3" fmla="*/ 633507 w 1267014"/>
                  <a:gd name="connsiteY3" fmla="*/ 1005884 h 1005883"/>
                  <a:gd name="connsiteX4" fmla="*/ 0 w 1267014"/>
                  <a:gd name="connsiteY4" fmla="*/ 502942 h 1005883"/>
                  <a:gd name="connsiteX0" fmla="*/ 0 w 1267014"/>
                  <a:gd name="connsiteY0" fmla="*/ 502942 h 502942"/>
                  <a:gd name="connsiteX1" fmla="*/ 633507 w 1267014"/>
                  <a:gd name="connsiteY1" fmla="*/ 0 h 502942"/>
                  <a:gd name="connsiteX2" fmla="*/ 1267014 w 1267014"/>
                  <a:gd name="connsiteY2" fmla="*/ 502942 h 502942"/>
                  <a:gd name="connsiteX3" fmla="*/ 0 w 1267014"/>
                  <a:gd name="connsiteY3" fmla="*/ 502942 h 502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7014" h="502942">
                    <a:moveTo>
                      <a:pt x="0" y="502942"/>
                    </a:moveTo>
                    <a:cubicBezTo>
                      <a:pt x="0" y="225175"/>
                      <a:pt x="283631" y="0"/>
                      <a:pt x="633507" y="0"/>
                    </a:cubicBezTo>
                    <a:cubicBezTo>
                      <a:pt x="983383" y="0"/>
                      <a:pt x="1267014" y="225175"/>
                      <a:pt x="1267014" y="502942"/>
                    </a:cubicBezTo>
                    <a:cubicBezTo>
                      <a:pt x="1161430" y="586766"/>
                      <a:pt x="105585" y="586766"/>
                      <a:pt x="0" y="5029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383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テキスト ボックス 35"/>
          <p:cNvSpPr txBox="1"/>
          <p:nvPr/>
        </p:nvSpPr>
        <p:spPr>
          <a:xfrm>
            <a:off x="5945" y="979755"/>
            <a:ext cx="6852056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お気軽にどうぞ</a:t>
            </a:r>
            <a:endParaRPr kumimoji="1" lang="ja-JP" altLang="en-US" sz="6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0" y="6716711"/>
            <a:ext cx="6858000" cy="2708434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lvl="0" algn="ctr"/>
            <a:r>
              <a:rPr lang="ja-JP" altLang="en-US" sz="17000" b="1" spc="50" dirty="0">
                <a:ln w="7620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outerShdw dist="50800" dir="2700000" algn="ctr" rotWithShape="0">
                    <a:srgbClr val="000000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</a:t>
            </a:r>
            <a:endParaRPr lang="ja-JP" altLang="en-US" sz="17000" b="1" spc="50" dirty="0">
              <a:ln w="76200">
                <a:solidFill>
                  <a:srgbClr val="000000"/>
                </a:solidFill>
              </a:ln>
              <a:solidFill>
                <a:srgbClr val="FF0000"/>
              </a:solidFill>
              <a:effectLst>
                <a:outerShdw dist="50800" dir="2700000" algn="ctr" rotWithShape="0">
                  <a:srgbClr val="000000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9" name="グループ化 58"/>
          <p:cNvGrpSpPr/>
          <p:nvPr/>
        </p:nvGrpSpPr>
        <p:grpSpPr>
          <a:xfrm>
            <a:off x="1222399" y="2455590"/>
            <a:ext cx="3926296" cy="4249712"/>
            <a:chOff x="1694895" y="584229"/>
            <a:chExt cx="3768365" cy="4078774"/>
          </a:xfrm>
        </p:grpSpPr>
        <p:grpSp>
          <p:nvGrpSpPr>
            <p:cNvPr id="60" name="グループ化 59"/>
            <p:cNvGrpSpPr/>
            <p:nvPr/>
          </p:nvGrpSpPr>
          <p:grpSpPr>
            <a:xfrm>
              <a:off x="1694895" y="871799"/>
              <a:ext cx="3768365" cy="3791204"/>
              <a:chOff x="1694895" y="871799"/>
              <a:chExt cx="3768365" cy="3791204"/>
            </a:xfrm>
          </p:grpSpPr>
          <p:sp>
            <p:nvSpPr>
              <p:cNvPr id="64" name="AutoShape 2017"/>
              <p:cNvSpPr>
                <a:spLocks noChangeArrowheads="1"/>
              </p:cNvSpPr>
              <p:nvPr/>
            </p:nvSpPr>
            <p:spPr bwMode="auto">
              <a:xfrm>
                <a:off x="3327853" y="1100185"/>
                <a:ext cx="1750958" cy="2337148"/>
              </a:xfrm>
              <a:prstGeom prst="roundRect">
                <a:avLst>
                  <a:gd name="adj" fmla="val 47894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AutoShape 2017"/>
              <p:cNvSpPr>
                <a:spLocks noChangeArrowheads="1"/>
              </p:cNvSpPr>
              <p:nvPr/>
            </p:nvSpPr>
            <p:spPr bwMode="auto">
              <a:xfrm>
                <a:off x="3468691" y="1309538"/>
                <a:ext cx="1476895" cy="2127794"/>
              </a:xfrm>
              <a:prstGeom prst="roundRect">
                <a:avLst>
                  <a:gd name="adj" fmla="val 47894"/>
                </a:avLst>
              </a:prstGeom>
              <a:solidFill>
                <a:srgbClr val="321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Freeform 2012"/>
              <p:cNvSpPr>
                <a:spLocks/>
              </p:cNvSpPr>
              <p:nvPr/>
            </p:nvSpPr>
            <p:spPr bwMode="auto">
              <a:xfrm flipH="1">
                <a:off x="4325138" y="3060496"/>
                <a:ext cx="1138122" cy="1492120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Freeform 2013"/>
              <p:cNvSpPr>
                <a:spLocks/>
              </p:cNvSpPr>
              <p:nvPr/>
            </p:nvSpPr>
            <p:spPr bwMode="auto">
              <a:xfrm>
                <a:off x="4325138" y="3060496"/>
                <a:ext cx="940188" cy="1492120"/>
              </a:xfrm>
              <a:custGeom>
                <a:avLst/>
                <a:gdLst>
                  <a:gd name="T0" fmla="*/ 187 w 542"/>
                  <a:gd name="T1" fmla="*/ 0 h 859"/>
                  <a:gd name="T2" fmla="*/ 466 w 542"/>
                  <a:gd name="T3" fmla="*/ 133 h 859"/>
                  <a:gd name="T4" fmla="*/ 542 w 542"/>
                  <a:gd name="T5" fmla="*/ 224 h 859"/>
                  <a:gd name="T6" fmla="*/ 490 w 542"/>
                  <a:gd name="T7" fmla="*/ 529 h 859"/>
                  <a:gd name="T8" fmla="*/ 410 w 542"/>
                  <a:gd name="T9" fmla="*/ 859 h 859"/>
                  <a:gd name="T10" fmla="*/ 0 w 542"/>
                  <a:gd name="T11" fmla="*/ 859 h 859"/>
                  <a:gd name="T12" fmla="*/ 187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187" y="0"/>
                    </a:moveTo>
                    <a:lnTo>
                      <a:pt x="466" y="133"/>
                    </a:lnTo>
                    <a:lnTo>
                      <a:pt x="542" y="224"/>
                    </a:lnTo>
                    <a:lnTo>
                      <a:pt x="490" y="529"/>
                    </a:lnTo>
                    <a:lnTo>
                      <a:pt x="410" y="859"/>
                    </a:lnTo>
                    <a:lnTo>
                      <a:pt x="0" y="859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" name="Oval 2014"/>
              <p:cNvSpPr>
                <a:spLocks noChangeArrowheads="1"/>
              </p:cNvSpPr>
              <p:nvPr/>
            </p:nvSpPr>
            <p:spPr bwMode="auto">
              <a:xfrm>
                <a:off x="3647593" y="2976755"/>
                <a:ext cx="1103865" cy="63186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Freeform 2015"/>
              <p:cNvSpPr>
                <a:spLocks/>
              </p:cNvSpPr>
              <p:nvPr/>
            </p:nvSpPr>
            <p:spPr bwMode="auto">
              <a:xfrm>
                <a:off x="2901533" y="3060496"/>
                <a:ext cx="1138122" cy="1492120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" name="Freeform 2016"/>
              <p:cNvSpPr>
                <a:spLocks/>
              </p:cNvSpPr>
              <p:nvPr/>
            </p:nvSpPr>
            <p:spPr bwMode="auto">
              <a:xfrm>
                <a:off x="3099467" y="3060496"/>
                <a:ext cx="940188" cy="1492120"/>
              </a:xfrm>
              <a:custGeom>
                <a:avLst/>
                <a:gdLst>
                  <a:gd name="T0" fmla="*/ 355 w 542"/>
                  <a:gd name="T1" fmla="*/ 0 h 859"/>
                  <a:gd name="T2" fmla="*/ 76 w 542"/>
                  <a:gd name="T3" fmla="*/ 133 h 859"/>
                  <a:gd name="T4" fmla="*/ 0 w 542"/>
                  <a:gd name="T5" fmla="*/ 224 h 859"/>
                  <a:gd name="T6" fmla="*/ 52 w 542"/>
                  <a:gd name="T7" fmla="*/ 529 h 859"/>
                  <a:gd name="T8" fmla="*/ 118 w 542"/>
                  <a:gd name="T9" fmla="*/ 859 h 859"/>
                  <a:gd name="T10" fmla="*/ 542 w 542"/>
                  <a:gd name="T11" fmla="*/ 859 h 859"/>
                  <a:gd name="T12" fmla="*/ 355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355" y="0"/>
                    </a:moveTo>
                    <a:lnTo>
                      <a:pt x="76" y="133"/>
                    </a:lnTo>
                    <a:lnTo>
                      <a:pt x="0" y="224"/>
                    </a:lnTo>
                    <a:lnTo>
                      <a:pt x="52" y="529"/>
                    </a:lnTo>
                    <a:lnTo>
                      <a:pt x="118" y="859"/>
                    </a:lnTo>
                    <a:lnTo>
                      <a:pt x="542" y="859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" name="Oval 2018"/>
              <p:cNvSpPr>
                <a:spLocks noChangeArrowheads="1"/>
              </p:cNvSpPr>
              <p:nvPr/>
            </p:nvSpPr>
            <p:spPr bwMode="auto">
              <a:xfrm>
                <a:off x="3282176" y="871799"/>
                <a:ext cx="1838505" cy="192224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Oval 2019"/>
              <p:cNvSpPr>
                <a:spLocks noChangeArrowheads="1"/>
              </p:cNvSpPr>
              <p:nvPr/>
            </p:nvSpPr>
            <p:spPr bwMode="auto">
              <a:xfrm rot="20700000">
                <a:off x="3331660" y="1979470"/>
                <a:ext cx="304514" cy="51006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Oval 2020"/>
              <p:cNvSpPr>
                <a:spLocks noChangeArrowheads="1"/>
              </p:cNvSpPr>
              <p:nvPr/>
            </p:nvSpPr>
            <p:spPr bwMode="auto">
              <a:xfrm rot="900000" flipH="1">
                <a:off x="4762877" y="1979470"/>
                <a:ext cx="304514" cy="51006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4" name="Group 2021"/>
              <p:cNvGrpSpPr>
                <a:grpSpLocks/>
              </p:cNvGrpSpPr>
              <p:nvPr/>
            </p:nvGrpSpPr>
            <p:grpSpPr bwMode="auto">
              <a:xfrm>
                <a:off x="3963527" y="2108889"/>
                <a:ext cx="471997" cy="1259928"/>
                <a:chOff x="2304" y="2251"/>
                <a:chExt cx="317" cy="726"/>
              </a:xfrm>
            </p:grpSpPr>
            <p:sp>
              <p:nvSpPr>
                <p:cNvPr id="128" name="Oval 2022"/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9" name="Oval 2023"/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5" name="Oval 2024"/>
              <p:cNvSpPr>
                <a:spLocks noChangeArrowheads="1"/>
              </p:cNvSpPr>
              <p:nvPr/>
            </p:nvSpPr>
            <p:spPr bwMode="auto">
              <a:xfrm>
                <a:off x="3434433" y="1161088"/>
                <a:ext cx="1533991" cy="173573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6" name="Group 2026"/>
              <p:cNvGrpSpPr>
                <a:grpSpLocks/>
              </p:cNvGrpSpPr>
              <p:nvPr/>
            </p:nvGrpSpPr>
            <p:grpSpPr bwMode="auto">
              <a:xfrm>
                <a:off x="3917850" y="2471945"/>
                <a:ext cx="574771" cy="268811"/>
                <a:chOff x="2827" y="1797"/>
                <a:chExt cx="774" cy="387"/>
              </a:xfrm>
            </p:grpSpPr>
            <p:sp>
              <p:nvSpPr>
                <p:cNvPr id="125" name="Freeform 2027"/>
                <p:cNvSpPr>
                  <a:spLocks/>
                </p:cNvSpPr>
                <p:nvPr/>
              </p:nvSpPr>
              <p:spPr bwMode="auto">
                <a:xfrm>
                  <a:off x="2827" y="1910"/>
                  <a:ext cx="774" cy="274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" name="Freeform 2028"/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" name="Freeform 2028"/>
                <p:cNvSpPr>
                  <a:spLocks/>
                </p:cNvSpPr>
                <p:nvPr/>
              </p:nvSpPr>
              <p:spPr bwMode="auto">
                <a:xfrm>
                  <a:off x="3105" y="1797"/>
                  <a:ext cx="218" cy="66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77" name="Freeform 2029"/>
              <p:cNvSpPr>
                <a:spLocks/>
              </p:cNvSpPr>
              <p:nvPr/>
            </p:nvSpPr>
            <p:spPr bwMode="auto">
              <a:xfrm>
                <a:off x="3727528" y="2976755"/>
                <a:ext cx="943994" cy="157966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" name="AutoShape 2035"/>
              <p:cNvSpPr>
                <a:spLocks noChangeArrowheads="1"/>
              </p:cNvSpPr>
              <p:nvPr/>
            </p:nvSpPr>
            <p:spPr bwMode="auto">
              <a:xfrm rot="8100000" flipH="1">
                <a:off x="3594303" y="1971857"/>
                <a:ext cx="45677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AutoShape 2036"/>
              <p:cNvSpPr>
                <a:spLocks noChangeArrowheads="1"/>
              </p:cNvSpPr>
              <p:nvPr/>
            </p:nvSpPr>
            <p:spPr bwMode="auto">
              <a:xfrm rot="8100000" flipH="1">
                <a:off x="3563852" y="2009922"/>
                <a:ext cx="41871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AutoShape 2038"/>
              <p:cNvSpPr>
                <a:spLocks noChangeArrowheads="1"/>
              </p:cNvSpPr>
              <p:nvPr/>
            </p:nvSpPr>
            <p:spPr bwMode="auto">
              <a:xfrm rot="13500000">
                <a:off x="4770490" y="1971857"/>
                <a:ext cx="45677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AutoShape 2039"/>
              <p:cNvSpPr>
                <a:spLocks noChangeArrowheads="1"/>
              </p:cNvSpPr>
              <p:nvPr/>
            </p:nvSpPr>
            <p:spPr bwMode="auto">
              <a:xfrm rot="13500000">
                <a:off x="4800941" y="2009922"/>
                <a:ext cx="41871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2" name="Group 2043"/>
              <p:cNvGrpSpPr>
                <a:grpSpLocks/>
              </p:cNvGrpSpPr>
              <p:nvPr/>
            </p:nvGrpSpPr>
            <p:grpSpPr bwMode="auto">
              <a:xfrm>
                <a:off x="3263144" y="1164894"/>
                <a:ext cx="1849925" cy="471997"/>
                <a:chOff x="3372" y="2023"/>
                <a:chExt cx="945" cy="273"/>
              </a:xfrm>
            </p:grpSpPr>
            <p:sp>
              <p:nvSpPr>
                <p:cNvPr id="123" name="Oval 2044"/>
                <p:cNvSpPr>
                  <a:spLocks noChangeArrowheads="1"/>
                </p:cNvSpPr>
                <p:nvPr/>
              </p:nvSpPr>
              <p:spPr bwMode="auto">
                <a:xfrm rot="-2700000">
                  <a:off x="3372" y="2023"/>
                  <a:ext cx="607" cy="272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4" name="Oval 2045"/>
                <p:cNvSpPr>
                  <a:spLocks noChangeArrowheads="1"/>
                </p:cNvSpPr>
                <p:nvPr/>
              </p:nvSpPr>
              <p:spPr bwMode="auto">
                <a:xfrm rot="2700000" flipH="1">
                  <a:off x="3710" y="2024"/>
                  <a:ext cx="607" cy="272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3" name="Freeform 2046"/>
              <p:cNvSpPr>
                <a:spLocks/>
              </p:cNvSpPr>
              <p:nvPr/>
            </p:nvSpPr>
            <p:spPr bwMode="auto">
              <a:xfrm>
                <a:off x="3506638" y="3022433"/>
                <a:ext cx="688964" cy="1530518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" name="Freeform 2047"/>
              <p:cNvSpPr>
                <a:spLocks/>
              </p:cNvSpPr>
              <p:nvPr/>
            </p:nvSpPr>
            <p:spPr bwMode="auto">
              <a:xfrm flipH="1">
                <a:off x="4165268" y="3022433"/>
                <a:ext cx="688964" cy="1530518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85" name="Group 2048"/>
              <p:cNvGrpSpPr>
                <a:grpSpLocks/>
              </p:cNvGrpSpPr>
              <p:nvPr/>
            </p:nvGrpSpPr>
            <p:grpSpPr bwMode="auto">
              <a:xfrm>
                <a:off x="3849334" y="3132818"/>
                <a:ext cx="715609" cy="1122897"/>
                <a:chOff x="2756" y="2514"/>
                <a:chExt cx="410" cy="644"/>
              </a:xfrm>
            </p:grpSpPr>
            <p:grpSp>
              <p:nvGrpSpPr>
                <p:cNvPr id="106" name="Group 2049"/>
                <p:cNvGrpSpPr>
                  <a:grpSpLocks/>
                </p:cNvGrpSpPr>
                <p:nvPr/>
              </p:nvGrpSpPr>
              <p:grpSpPr bwMode="auto">
                <a:xfrm rot="630068">
                  <a:off x="2809" y="2527"/>
                  <a:ext cx="181" cy="627"/>
                  <a:chOff x="2628" y="3249"/>
                  <a:chExt cx="181" cy="447"/>
                </a:xfrm>
              </p:grpSpPr>
              <p:sp>
                <p:nvSpPr>
                  <p:cNvPr id="119" name="AutoShape 2050"/>
                  <p:cNvSpPr>
                    <a:spLocks noChangeArrowheads="1"/>
                  </p:cNvSpPr>
                  <p:nvPr/>
                </p:nvSpPr>
                <p:spPr bwMode="auto">
                  <a:xfrm>
                    <a:off x="2628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0" name="Oval 2051"/>
                  <p:cNvSpPr>
                    <a:spLocks noChangeArrowheads="1"/>
                  </p:cNvSpPr>
                  <p:nvPr/>
                </p:nvSpPr>
                <p:spPr bwMode="auto">
                  <a:xfrm>
                    <a:off x="2628" y="3606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1" name="AutoShape 2052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2" name="AutoShape 2053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697" y="3570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07" name="AutoShape 2054"/>
                <p:cNvSpPr>
                  <a:spLocks noChangeArrowheads="1"/>
                </p:cNvSpPr>
                <p:nvPr/>
              </p:nvSpPr>
              <p:spPr bwMode="auto">
                <a:xfrm rot="900000">
                  <a:off x="2816" y="2514"/>
                  <a:ext cx="181" cy="407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" name="Oval 2055"/>
                <p:cNvSpPr>
                  <a:spLocks noChangeArrowheads="1"/>
                </p:cNvSpPr>
                <p:nvPr/>
              </p:nvSpPr>
              <p:spPr bwMode="auto">
                <a:xfrm rot="900000">
                  <a:off x="2756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9" name="AutoShape 2056"/>
                <p:cNvSpPr>
                  <a:spLocks noChangeArrowheads="1"/>
                </p:cNvSpPr>
                <p:nvPr/>
              </p:nvSpPr>
              <p:spPr bwMode="auto">
                <a:xfrm rot="17100000">
                  <a:off x="2833" y="2838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10" name="Group 2057"/>
                <p:cNvGrpSpPr>
                  <a:grpSpLocks/>
                </p:cNvGrpSpPr>
                <p:nvPr/>
              </p:nvGrpSpPr>
              <p:grpSpPr bwMode="auto">
                <a:xfrm rot="20969932" flipH="1">
                  <a:off x="2940" y="2526"/>
                  <a:ext cx="182" cy="632"/>
                  <a:chOff x="2621" y="3252"/>
                  <a:chExt cx="182" cy="451"/>
                </a:xfrm>
              </p:grpSpPr>
              <p:sp>
                <p:nvSpPr>
                  <p:cNvPr id="115" name="AutoShape 2058"/>
                  <p:cNvSpPr>
                    <a:spLocks noChangeArrowheads="1"/>
                  </p:cNvSpPr>
                  <p:nvPr/>
                </p:nvSpPr>
                <p:spPr bwMode="auto">
                  <a:xfrm>
                    <a:off x="2622" y="3252"/>
                    <a:ext cx="181" cy="409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" name="Oval 205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3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" name="AutoShape 2060"/>
                  <p:cNvSpPr>
                    <a:spLocks noChangeArrowheads="1"/>
                  </p:cNvSpPr>
                  <p:nvPr/>
                </p:nvSpPr>
                <p:spPr bwMode="auto">
                  <a:xfrm>
                    <a:off x="2667" y="3344"/>
                    <a:ext cx="91" cy="274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8" name="AutoShape 2061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11" name="AutoShape 2062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33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2" name="Oval 2063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85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" name="AutoShape 2064"/>
                <p:cNvSpPr>
                  <a:spLocks noChangeArrowheads="1"/>
                </p:cNvSpPr>
                <p:nvPr/>
              </p:nvSpPr>
              <p:spPr bwMode="auto">
                <a:xfrm rot="4500000" flipH="1">
                  <a:off x="3053" y="2849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4" name="Oval 2065"/>
                <p:cNvSpPr>
                  <a:spLocks noChangeArrowheads="1"/>
                </p:cNvSpPr>
                <p:nvPr/>
              </p:nvSpPr>
              <p:spPr bwMode="auto">
                <a:xfrm>
                  <a:off x="2893" y="2523"/>
                  <a:ext cx="136" cy="18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" name="Group 2066"/>
              <p:cNvGrpSpPr>
                <a:grpSpLocks/>
              </p:cNvGrpSpPr>
              <p:nvPr/>
            </p:nvGrpSpPr>
            <p:grpSpPr bwMode="auto">
              <a:xfrm>
                <a:off x="1694895" y="2478112"/>
                <a:ext cx="1278960" cy="2184891"/>
                <a:chOff x="2621" y="3175"/>
                <a:chExt cx="336" cy="574"/>
              </a:xfrm>
            </p:grpSpPr>
            <p:sp>
              <p:nvSpPr>
                <p:cNvPr id="94" name="AutoShape 2067"/>
                <p:cNvSpPr>
                  <a:spLocks noChangeArrowheads="1"/>
                </p:cNvSpPr>
                <p:nvPr/>
              </p:nvSpPr>
              <p:spPr bwMode="auto">
                <a:xfrm rot="-827672">
                  <a:off x="2815" y="3384"/>
                  <a:ext cx="142" cy="36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EAEAEA"/>
                    </a:gs>
                    <a:gs pos="50000">
                      <a:srgbClr val="EAEAEA">
                        <a:gamma/>
                        <a:tint val="0"/>
                        <a:invGamma/>
                      </a:srgbClr>
                    </a:gs>
                    <a:gs pos="100000">
                      <a:srgbClr val="EAEAEA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" name="Freeform 2068"/>
                <p:cNvSpPr>
                  <a:spLocks/>
                </p:cNvSpPr>
                <p:nvPr/>
              </p:nvSpPr>
              <p:spPr bwMode="auto">
                <a:xfrm>
                  <a:off x="2753" y="3357"/>
                  <a:ext cx="187" cy="197"/>
                </a:xfrm>
                <a:custGeom>
                  <a:avLst/>
                  <a:gdLst>
                    <a:gd name="T0" fmla="*/ 23 w 401"/>
                    <a:gd name="T1" fmla="*/ 105 h 347"/>
                    <a:gd name="T2" fmla="*/ 69 w 401"/>
                    <a:gd name="T3" fmla="*/ 196 h 347"/>
                    <a:gd name="T4" fmla="*/ 69 w 401"/>
                    <a:gd name="T5" fmla="*/ 332 h 347"/>
                    <a:gd name="T6" fmla="*/ 159 w 401"/>
                    <a:gd name="T7" fmla="*/ 287 h 347"/>
                    <a:gd name="T8" fmla="*/ 250 w 401"/>
                    <a:gd name="T9" fmla="*/ 287 h 347"/>
                    <a:gd name="T10" fmla="*/ 386 w 401"/>
                    <a:gd name="T11" fmla="*/ 196 h 347"/>
                    <a:gd name="T12" fmla="*/ 341 w 401"/>
                    <a:gd name="T13" fmla="*/ 15 h 347"/>
                    <a:gd name="T14" fmla="*/ 205 w 401"/>
                    <a:gd name="T15" fmla="*/ 105 h 347"/>
                    <a:gd name="T16" fmla="*/ 23 w 401"/>
                    <a:gd name="T17" fmla="*/ 105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1" h="347">
                      <a:moveTo>
                        <a:pt x="23" y="105"/>
                      </a:moveTo>
                      <a:cubicBezTo>
                        <a:pt x="0" y="120"/>
                        <a:pt x="61" y="158"/>
                        <a:pt x="69" y="196"/>
                      </a:cubicBezTo>
                      <a:cubicBezTo>
                        <a:pt x="77" y="234"/>
                        <a:pt x="54" y="317"/>
                        <a:pt x="69" y="332"/>
                      </a:cubicBezTo>
                      <a:cubicBezTo>
                        <a:pt x="84" y="347"/>
                        <a:pt x="129" y="294"/>
                        <a:pt x="159" y="287"/>
                      </a:cubicBezTo>
                      <a:cubicBezTo>
                        <a:pt x="189" y="280"/>
                        <a:pt x="212" y="302"/>
                        <a:pt x="250" y="287"/>
                      </a:cubicBezTo>
                      <a:cubicBezTo>
                        <a:pt x="288" y="272"/>
                        <a:pt x="371" y="241"/>
                        <a:pt x="386" y="196"/>
                      </a:cubicBezTo>
                      <a:cubicBezTo>
                        <a:pt x="401" y="151"/>
                        <a:pt x="371" y="30"/>
                        <a:pt x="341" y="15"/>
                      </a:cubicBezTo>
                      <a:cubicBezTo>
                        <a:pt x="311" y="0"/>
                        <a:pt x="258" y="90"/>
                        <a:pt x="205" y="105"/>
                      </a:cubicBezTo>
                      <a:cubicBezTo>
                        <a:pt x="152" y="120"/>
                        <a:pt x="46" y="90"/>
                        <a:pt x="23" y="10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gamma/>
                        <a:shade val="89020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89020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96" name="Group 2069"/>
                <p:cNvGrpSpPr>
                  <a:grpSpLocks/>
                </p:cNvGrpSpPr>
                <p:nvPr/>
              </p:nvGrpSpPr>
              <p:grpSpPr bwMode="auto">
                <a:xfrm>
                  <a:off x="2621" y="3175"/>
                  <a:ext cx="288" cy="252"/>
                  <a:chOff x="3359" y="2707"/>
                  <a:chExt cx="617" cy="540"/>
                </a:xfrm>
              </p:grpSpPr>
              <p:sp>
                <p:nvSpPr>
                  <p:cNvPr id="97" name="Oval 2070"/>
                  <p:cNvSpPr>
                    <a:spLocks noChangeArrowheads="1"/>
                  </p:cNvSpPr>
                  <p:nvPr/>
                </p:nvSpPr>
                <p:spPr bwMode="auto">
                  <a:xfrm rot="-827672">
                    <a:off x="3670" y="3093"/>
                    <a:ext cx="306" cy="154"/>
                  </a:xfrm>
                  <a:prstGeom prst="ellipse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" name="AutoShape 2071"/>
                  <p:cNvSpPr>
                    <a:spLocks noChangeArrowheads="1"/>
                  </p:cNvSpPr>
                  <p:nvPr/>
                </p:nvSpPr>
                <p:spPr bwMode="auto">
                  <a:xfrm rot="-1037957">
                    <a:off x="3709" y="3019"/>
                    <a:ext cx="198" cy="227"/>
                  </a:xfrm>
                  <a:prstGeom prst="roundRect">
                    <a:avLst>
                      <a:gd name="adj" fmla="val 37167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" name="Oval 2072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572" y="2880"/>
                    <a:ext cx="317" cy="241"/>
                  </a:xfrm>
                  <a:prstGeom prst="ellipse">
                    <a:avLst/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" name="AutoShape 2073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560" y="2992"/>
                    <a:ext cx="274" cy="1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" name="AutoShape 2074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432" y="2829"/>
                    <a:ext cx="352" cy="62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" name="AutoShape 2075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377" y="2871"/>
                    <a:ext cx="351" cy="64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" name="AutoShape 2076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359" y="2933"/>
                    <a:ext cx="351" cy="63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" name="AutoShape 2077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420" y="3022"/>
                    <a:ext cx="284" cy="63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" name="AutoShape 2078"/>
                  <p:cNvSpPr>
                    <a:spLocks noChangeArrowheads="1"/>
                  </p:cNvSpPr>
                  <p:nvPr/>
                </p:nvSpPr>
                <p:spPr bwMode="auto">
                  <a:xfrm rot="4121364">
                    <a:off x="3603" y="2828"/>
                    <a:ext cx="321" cy="80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7" name="Group 2040"/>
              <p:cNvGrpSpPr>
                <a:grpSpLocks/>
              </p:cNvGrpSpPr>
              <p:nvPr/>
            </p:nvGrpSpPr>
            <p:grpSpPr bwMode="auto">
              <a:xfrm>
                <a:off x="3632957" y="2935517"/>
                <a:ext cx="1110494" cy="471997"/>
                <a:chOff x="3450" y="3158"/>
                <a:chExt cx="712" cy="363"/>
              </a:xfrm>
            </p:grpSpPr>
            <p:sp>
              <p:nvSpPr>
                <p:cNvPr id="92" name="Freeform 2041"/>
                <p:cNvSpPr>
                  <a:spLocks/>
                </p:cNvSpPr>
                <p:nvPr/>
              </p:nvSpPr>
              <p:spPr bwMode="auto">
                <a:xfrm>
                  <a:off x="345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" name="Freeform 2042"/>
                <p:cNvSpPr>
                  <a:spLocks/>
                </p:cNvSpPr>
                <p:nvPr/>
              </p:nvSpPr>
              <p:spPr bwMode="auto">
                <a:xfrm flipH="1">
                  <a:off x="380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88" name="月 87"/>
              <p:cNvSpPr/>
              <p:nvPr/>
            </p:nvSpPr>
            <p:spPr bwMode="auto">
              <a:xfrm rot="5400000">
                <a:off x="3719991" y="1815553"/>
                <a:ext cx="176048" cy="48657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月 88"/>
              <p:cNvSpPr/>
              <p:nvPr/>
            </p:nvSpPr>
            <p:spPr bwMode="auto">
              <a:xfrm rot="5400000">
                <a:off x="4498374" y="1822190"/>
                <a:ext cx="176048" cy="47329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月 89"/>
              <p:cNvSpPr/>
              <p:nvPr/>
            </p:nvSpPr>
            <p:spPr bwMode="auto">
              <a:xfrm rot="5400000">
                <a:off x="3748628" y="1519778"/>
                <a:ext cx="118774" cy="48657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月 90"/>
              <p:cNvSpPr/>
              <p:nvPr/>
            </p:nvSpPr>
            <p:spPr bwMode="auto">
              <a:xfrm rot="5400000">
                <a:off x="4527011" y="1526415"/>
                <a:ext cx="118774" cy="47329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" name="グループ化 60"/>
            <p:cNvGrpSpPr/>
            <p:nvPr/>
          </p:nvGrpSpPr>
          <p:grpSpPr>
            <a:xfrm rot="20700000">
              <a:off x="3094826" y="584229"/>
              <a:ext cx="1800414" cy="712295"/>
              <a:chOff x="3282176" y="597243"/>
              <a:chExt cx="1846034" cy="712295"/>
            </a:xfrm>
            <a:solidFill>
              <a:srgbClr val="FF6699"/>
            </a:solidFill>
          </p:grpSpPr>
          <p:sp>
            <p:nvSpPr>
              <p:cNvPr id="62" name="円/楕円 61"/>
              <p:cNvSpPr/>
              <p:nvPr/>
            </p:nvSpPr>
            <p:spPr bwMode="auto">
              <a:xfrm>
                <a:off x="3282176" y="998730"/>
                <a:ext cx="1846034" cy="31080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円/楕円 114"/>
              <p:cNvSpPr/>
              <p:nvPr/>
            </p:nvSpPr>
            <p:spPr bwMode="auto">
              <a:xfrm>
                <a:off x="3571686" y="597243"/>
                <a:ext cx="1267014" cy="502942"/>
              </a:xfrm>
              <a:custGeom>
                <a:avLst/>
                <a:gdLst>
                  <a:gd name="connsiteX0" fmla="*/ 0 w 1267014"/>
                  <a:gd name="connsiteY0" fmla="*/ 502942 h 1005883"/>
                  <a:gd name="connsiteX1" fmla="*/ 633507 w 1267014"/>
                  <a:gd name="connsiteY1" fmla="*/ 0 h 1005883"/>
                  <a:gd name="connsiteX2" fmla="*/ 1267014 w 1267014"/>
                  <a:gd name="connsiteY2" fmla="*/ 502942 h 1005883"/>
                  <a:gd name="connsiteX3" fmla="*/ 633507 w 1267014"/>
                  <a:gd name="connsiteY3" fmla="*/ 1005884 h 1005883"/>
                  <a:gd name="connsiteX4" fmla="*/ 0 w 1267014"/>
                  <a:gd name="connsiteY4" fmla="*/ 502942 h 1005883"/>
                  <a:gd name="connsiteX0" fmla="*/ 0 w 1267014"/>
                  <a:gd name="connsiteY0" fmla="*/ 502942 h 502942"/>
                  <a:gd name="connsiteX1" fmla="*/ 633507 w 1267014"/>
                  <a:gd name="connsiteY1" fmla="*/ 0 h 502942"/>
                  <a:gd name="connsiteX2" fmla="*/ 1267014 w 1267014"/>
                  <a:gd name="connsiteY2" fmla="*/ 502942 h 502942"/>
                  <a:gd name="connsiteX3" fmla="*/ 0 w 1267014"/>
                  <a:gd name="connsiteY3" fmla="*/ 502942 h 502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7014" h="502942">
                    <a:moveTo>
                      <a:pt x="0" y="502942"/>
                    </a:moveTo>
                    <a:cubicBezTo>
                      <a:pt x="0" y="225175"/>
                      <a:pt x="283631" y="0"/>
                      <a:pt x="633507" y="0"/>
                    </a:cubicBezTo>
                    <a:cubicBezTo>
                      <a:pt x="983383" y="0"/>
                      <a:pt x="1267014" y="225175"/>
                      <a:pt x="1267014" y="502942"/>
                    </a:cubicBezTo>
                    <a:cubicBezTo>
                      <a:pt x="1161430" y="586766"/>
                      <a:pt x="105585" y="586766"/>
                      <a:pt x="0" y="5029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7794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http://digipot.net</Manager>
  <Company>http://digipot.net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pop547_受付</dc:title>
  <dc:subject>pop547_受付</dc:subject>
  <dc:creator>http://digipot.net</dc:creator>
  <cp:lastModifiedBy/>
  <cp:revision>1</cp:revision>
  <dcterms:created xsi:type="dcterms:W3CDTF">2014-12-14T07:52:09Z</dcterms:created>
  <dcterms:modified xsi:type="dcterms:W3CDTF">2015-05-17T02:30:00Z</dcterms:modified>
  <cp:version>1</cp:version>
</cp:coreProperties>
</file>