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8" r:id="rId2"/>
    <p:sldId id="281" r:id="rId3"/>
    <p:sldId id="273" r:id="rId4"/>
    <p:sldId id="278" r:id="rId5"/>
    <p:sldId id="267" r:id="rId6"/>
    <p:sldId id="282" r:id="rId7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6600"/>
    <a:srgbClr val="FF6600"/>
    <a:srgbClr val="CC9900"/>
    <a:srgbClr val="663300"/>
    <a:srgbClr val="003300"/>
    <a:srgbClr val="996633"/>
    <a:srgbClr val="FFCC66"/>
    <a:srgbClr val="FF3399"/>
    <a:srgbClr val="FFCCCC"/>
    <a:srgbClr val="8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>
        <p:scale>
          <a:sx n="33" d="100"/>
          <a:sy n="33" d="100"/>
        </p:scale>
        <p:origin x="-2309" y="-648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1108768" y="0"/>
            <a:ext cx="4570482" cy="9906000"/>
          </a:xfrm>
          <a:prstGeom prst="rect">
            <a:avLst/>
          </a:prstGeom>
          <a:noFill/>
        </p:spPr>
        <p:txBody>
          <a:bodyPr vert="eaVert" wrap="square" rtlCol="0" anchor="b"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6800" dirty="0" smtClean="0">
                <a:solidFill>
                  <a:srgbClr val="FFFF00"/>
                </a:solidFill>
              </a:rPr>
              <a:t>座って</a:t>
            </a:r>
            <a:endParaRPr lang="en-US" altLang="ja-JP" sz="16800" dirty="0" smtClean="0">
              <a:solidFill>
                <a:srgbClr val="FFFF00"/>
              </a:solidFill>
            </a:endParaRPr>
          </a:p>
          <a:p>
            <a:r>
              <a:rPr lang="ja-JP" altLang="en-US" sz="11700" dirty="0" smtClean="0"/>
              <a:t>ご利用下さい</a:t>
            </a:r>
            <a:endParaRPr lang="en-US" altLang="ja-JP" sz="11700" dirty="0" smtClean="0"/>
          </a:p>
        </p:txBody>
      </p:sp>
    </p:spTree>
    <p:extLst>
      <p:ext uri="{BB962C8B-B14F-4D97-AF65-F5344CB8AC3E}">
        <p14:creationId xmlns:p14="http://schemas.microsoft.com/office/powerpoint/2010/main" val="5436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1018758" y="0"/>
            <a:ext cx="4570482" cy="9906000"/>
          </a:xfrm>
          <a:prstGeom prst="rect">
            <a:avLst/>
          </a:prstGeom>
          <a:noFill/>
        </p:spPr>
        <p:txBody>
          <a:bodyPr vert="eaVert" wrap="square" rtlCol="0" anchor="b">
            <a:spAutoFit/>
          </a:bodyPr>
          <a:lstStyle>
            <a:defPPr>
              <a:defRPr lang="ja-JP"/>
            </a:defPPr>
            <a:lvl1pPr algn="ctr">
              <a:defRPr sz="10400" b="1" spc="50">
                <a:ln w="11430"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6800" dirty="0" smtClean="0"/>
              <a:t>座って</a:t>
            </a:r>
            <a:endParaRPr lang="en-US" altLang="ja-JP" sz="16800" dirty="0"/>
          </a:p>
          <a:p>
            <a:r>
              <a:rPr lang="ja-JP" altLang="en-US" sz="11700" dirty="0" smtClean="0"/>
              <a:t>ご利用下さい</a:t>
            </a:r>
            <a:endParaRPr lang="en-US" altLang="ja-JP" sz="11700" dirty="0"/>
          </a:p>
        </p:txBody>
      </p:sp>
    </p:spTree>
    <p:extLst>
      <p:ext uri="{BB962C8B-B14F-4D97-AF65-F5344CB8AC3E}">
        <p14:creationId xmlns:p14="http://schemas.microsoft.com/office/powerpoint/2010/main" val="3900538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3" name="グループ化 62"/>
          <p:cNvGrpSpPr/>
          <p:nvPr/>
        </p:nvGrpSpPr>
        <p:grpSpPr>
          <a:xfrm>
            <a:off x="593685" y="1977988"/>
            <a:ext cx="5630307" cy="5630307"/>
            <a:chOff x="4309551" y="2014599"/>
            <a:chExt cx="1574930" cy="1574930"/>
          </a:xfrm>
        </p:grpSpPr>
        <p:sp>
          <p:nvSpPr>
            <p:cNvPr id="64" name="円/楕円 63"/>
            <p:cNvSpPr/>
            <p:nvPr/>
          </p:nvSpPr>
          <p:spPr>
            <a:xfrm>
              <a:off x="4309551" y="2014599"/>
              <a:ext cx="1574930" cy="1574930"/>
            </a:xfrm>
            <a:prstGeom prst="ellipse">
              <a:avLst/>
            </a:prstGeom>
            <a:solidFill>
              <a:srgbClr val="9BBB59">
                <a:lumMod val="60000"/>
                <a:lumOff val="40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ja-JP" altLang="en-US" kern="0" smtClea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  <p:grpSp>
          <p:nvGrpSpPr>
            <p:cNvPr id="65" name="グループ化 64"/>
            <p:cNvGrpSpPr/>
            <p:nvPr/>
          </p:nvGrpSpPr>
          <p:grpSpPr>
            <a:xfrm>
              <a:off x="4596875" y="2124955"/>
              <a:ext cx="943327" cy="1270957"/>
              <a:chOff x="4596875" y="2124955"/>
              <a:chExt cx="943327" cy="1270957"/>
            </a:xfrm>
          </p:grpSpPr>
          <p:sp>
            <p:nvSpPr>
              <p:cNvPr id="66" name="片側の 2 つの角を丸めた四角形 65"/>
              <p:cNvSpPr/>
              <p:nvPr/>
            </p:nvSpPr>
            <p:spPr>
              <a:xfrm rot="10800000">
                <a:off x="4664968" y="3068960"/>
                <a:ext cx="648072" cy="18553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0066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67" name="片側の 2 つの角を丸めた四角形 66"/>
              <p:cNvSpPr/>
              <p:nvPr/>
            </p:nvSpPr>
            <p:spPr>
              <a:xfrm>
                <a:off x="4664968" y="2979241"/>
                <a:ext cx="648072" cy="72008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0066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68" name="片側の 2 つの角を丸めた四角形 67"/>
              <p:cNvSpPr/>
              <p:nvPr/>
            </p:nvSpPr>
            <p:spPr>
              <a:xfrm>
                <a:off x="4880992" y="3156417"/>
                <a:ext cx="216024" cy="200575"/>
              </a:xfrm>
              <a:prstGeom prst="round2SameRect">
                <a:avLst/>
              </a:prstGeom>
              <a:solidFill>
                <a:srgbClr val="0066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69" name="片側の 2 つの角を丸めた四角形 68"/>
              <p:cNvSpPr/>
              <p:nvPr/>
            </p:nvSpPr>
            <p:spPr>
              <a:xfrm>
                <a:off x="4808984" y="3305944"/>
                <a:ext cx="360040" cy="72007"/>
              </a:xfrm>
              <a:prstGeom prst="round2SameRect">
                <a:avLst/>
              </a:prstGeom>
              <a:solidFill>
                <a:srgbClr val="0066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70" name="角丸四角形 69"/>
              <p:cNvSpPr/>
              <p:nvPr/>
            </p:nvSpPr>
            <p:spPr>
              <a:xfrm>
                <a:off x="4604538" y="2273811"/>
                <a:ext cx="48104" cy="672269"/>
              </a:xfrm>
              <a:prstGeom prst="roundRect">
                <a:avLst>
                  <a:gd name="adj" fmla="val 50000"/>
                </a:avLst>
              </a:prstGeom>
              <a:solidFill>
                <a:srgbClr val="0066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71" name="円/楕円 70"/>
              <p:cNvSpPr/>
              <p:nvPr/>
            </p:nvSpPr>
            <p:spPr>
              <a:xfrm>
                <a:off x="4596875" y="2951815"/>
                <a:ext cx="63430" cy="63430"/>
              </a:xfrm>
              <a:prstGeom prst="ellipse">
                <a:avLst/>
              </a:prstGeom>
              <a:solidFill>
                <a:srgbClr val="0066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72" name="角丸四角形 71"/>
              <p:cNvSpPr/>
              <p:nvPr/>
            </p:nvSpPr>
            <p:spPr>
              <a:xfrm rot="900000">
                <a:off x="5347414" y="2798101"/>
                <a:ext cx="144016" cy="597811"/>
              </a:xfrm>
              <a:prstGeom prst="roundRect">
                <a:avLst>
                  <a:gd name="adj" fmla="val 50000"/>
                </a:avLst>
              </a:prstGeom>
              <a:solidFill>
                <a:srgbClr val="0066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73" name="角丸四角形 72"/>
              <p:cNvSpPr/>
              <p:nvPr/>
            </p:nvSpPr>
            <p:spPr>
              <a:xfrm rot="5400000">
                <a:off x="5158830" y="2564708"/>
                <a:ext cx="144016" cy="618728"/>
              </a:xfrm>
              <a:prstGeom prst="roundRect">
                <a:avLst>
                  <a:gd name="adj" fmla="val 50000"/>
                </a:avLst>
              </a:prstGeom>
              <a:solidFill>
                <a:srgbClr val="0066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74" name="角丸四角形 73"/>
              <p:cNvSpPr/>
              <p:nvPr/>
            </p:nvSpPr>
            <p:spPr>
              <a:xfrm rot="7200000">
                <a:off x="4749253" y="2468014"/>
                <a:ext cx="674050" cy="320042"/>
              </a:xfrm>
              <a:prstGeom prst="roundRect">
                <a:avLst>
                  <a:gd name="adj" fmla="val 50000"/>
                </a:avLst>
              </a:prstGeom>
              <a:solidFill>
                <a:srgbClr val="0066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75" name="角丸四角形 74"/>
              <p:cNvSpPr/>
              <p:nvPr/>
            </p:nvSpPr>
            <p:spPr>
              <a:xfrm rot="18900000">
                <a:off x="5326551" y="2352074"/>
                <a:ext cx="144016" cy="563170"/>
              </a:xfrm>
              <a:prstGeom prst="roundRect">
                <a:avLst>
                  <a:gd name="adj" fmla="val 50000"/>
                </a:avLst>
              </a:prstGeom>
              <a:solidFill>
                <a:srgbClr val="0066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76" name="円/楕円 75"/>
              <p:cNvSpPr/>
              <p:nvPr/>
            </p:nvSpPr>
            <p:spPr>
              <a:xfrm>
                <a:off x="5224841" y="2124955"/>
                <a:ext cx="288032" cy="288032"/>
              </a:xfrm>
              <a:prstGeom prst="ellipse">
                <a:avLst/>
              </a:prstGeom>
              <a:solidFill>
                <a:srgbClr val="0066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423209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テキスト ボックス 50"/>
          <p:cNvSpPr txBox="1"/>
          <p:nvPr/>
        </p:nvSpPr>
        <p:spPr>
          <a:xfrm>
            <a:off x="0" y="6516271"/>
            <a:ext cx="6858000" cy="3093154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ja-JP"/>
            </a:defPPr>
            <a:lvl1pPr algn="ctr">
              <a:defRPr sz="12500" b="1" spc="50">
                <a:ln w="38100"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1500" dirty="0" smtClean="0"/>
              <a:t>座って</a:t>
            </a:r>
            <a:endParaRPr lang="en-US" altLang="ja-JP" sz="11500" dirty="0" smtClean="0"/>
          </a:p>
          <a:p>
            <a:r>
              <a:rPr lang="ja-JP" altLang="en-US" sz="8000" dirty="0" smtClean="0">
                <a:solidFill>
                  <a:srgbClr val="FF0000"/>
                </a:solidFill>
              </a:rPr>
              <a:t>ご利用下さい</a:t>
            </a:r>
            <a:endParaRPr lang="ja-JP" altLang="en-US" sz="8000" dirty="0">
              <a:solidFill>
                <a:srgbClr val="FF0000"/>
              </a:solidFill>
            </a:endParaRPr>
          </a:p>
        </p:txBody>
      </p:sp>
      <p:grpSp>
        <p:nvGrpSpPr>
          <p:cNvPr id="65" name="グループ化 64"/>
          <p:cNvGrpSpPr/>
          <p:nvPr/>
        </p:nvGrpSpPr>
        <p:grpSpPr>
          <a:xfrm>
            <a:off x="988377" y="1176760"/>
            <a:ext cx="4840924" cy="4840922"/>
            <a:chOff x="4309551" y="2014599"/>
            <a:chExt cx="1574930" cy="1574930"/>
          </a:xfrm>
        </p:grpSpPr>
        <p:sp>
          <p:nvSpPr>
            <p:cNvPr id="66" name="円/楕円 65"/>
            <p:cNvSpPr/>
            <p:nvPr/>
          </p:nvSpPr>
          <p:spPr>
            <a:xfrm>
              <a:off x="4309551" y="2014599"/>
              <a:ext cx="1574930" cy="1574930"/>
            </a:xfrm>
            <a:prstGeom prst="ellipse">
              <a:avLst/>
            </a:prstGeom>
            <a:solidFill>
              <a:srgbClr val="9BBB59">
                <a:lumMod val="60000"/>
                <a:lumOff val="40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ja-JP" altLang="en-US" kern="0" smtClea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  <p:grpSp>
          <p:nvGrpSpPr>
            <p:cNvPr id="67" name="グループ化 66"/>
            <p:cNvGrpSpPr/>
            <p:nvPr/>
          </p:nvGrpSpPr>
          <p:grpSpPr>
            <a:xfrm>
              <a:off x="4596875" y="2124955"/>
              <a:ext cx="943327" cy="1270957"/>
              <a:chOff x="4596875" y="2124955"/>
              <a:chExt cx="943327" cy="1270957"/>
            </a:xfrm>
          </p:grpSpPr>
          <p:sp>
            <p:nvSpPr>
              <p:cNvPr id="68" name="片側の 2 つの角を丸めた四角形 67"/>
              <p:cNvSpPr/>
              <p:nvPr/>
            </p:nvSpPr>
            <p:spPr>
              <a:xfrm rot="10800000">
                <a:off x="4664968" y="3068960"/>
                <a:ext cx="648072" cy="18553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0066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69" name="片側の 2 つの角を丸めた四角形 68"/>
              <p:cNvSpPr/>
              <p:nvPr/>
            </p:nvSpPr>
            <p:spPr>
              <a:xfrm>
                <a:off x="4664968" y="2979241"/>
                <a:ext cx="648072" cy="72008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0066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70" name="片側の 2 つの角を丸めた四角形 69"/>
              <p:cNvSpPr/>
              <p:nvPr/>
            </p:nvSpPr>
            <p:spPr>
              <a:xfrm>
                <a:off x="4880992" y="3156417"/>
                <a:ext cx="216024" cy="200575"/>
              </a:xfrm>
              <a:prstGeom prst="round2SameRect">
                <a:avLst/>
              </a:prstGeom>
              <a:solidFill>
                <a:srgbClr val="0066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71" name="片側の 2 つの角を丸めた四角形 70"/>
              <p:cNvSpPr/>
              <p:nvPr/>
            </p:nvSpPr>
            <p:spPr>
              <a:xfrm>
                <a:off x="4808984" y="3305944"/>
                <a:ext cx="360040" cy="72007"/>
              </a:xfrm>
              <a:prstGeom prst="round2SameRect">
                <a:avLst/>
              </a:prstGeom>
              <a:solidFill>
                <a:srgbClr val="0066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72" name="角丸四角形 71"/>
              <p:cNvSpPr/>
              <p:nvPr/>
            </p:nvSpPr>
            <p:spPr>
              <a:xfrm>
                <a:off x="4604538" y="2273811"/>
                <a:ext cx="48104" cy="672269"/>
              </a:xfrm>
              <a:prstGeom prst="roundRect">
                <a:avLst>
                  <a:gd name="adj" fmla="val 50000"/>
                </a:avLst>
              </a:prstGeom>
              <a:solidFill>
                <a:srgbClr val="0066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73" name="円/楕円 72"/>
              <p:cNvSpPr/>
              <p:nvPr/>
            </p:nvSpPr>
            <p:spPr>
              <a:xfrm>
                <a:off x="4596875" y="2951815"/>
                <a:ext cx="63430" cy="63430"/>
              </a:xfrm>
              <a:prstGeom prst="ellipse">
                <a:avLst/>
              </a:prstGeom>
              <a:solidFill>
                <a:srgbClr val="0066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74" name="角丸四角形 73"/>
              <p:cNvSpPr/>
              <p:nvPr/>
            </p:nvSpPr>
            <p:spPr>
              <a:xfrm rot="900000">
                <a:off x="5347414" y="2798101"/>
                <a:ext cx="144016" cy="597811"/>
              </a:xfrm>
              <a:prstGeom prst="roundRect">
                <a:avLst>
                  <a:gd name="adj" fmla="val 50000"/>
                </a:avLst>
              </a:prstGeom>
              <a:solidFill>
                <a:srgbClr val="0066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75" name="角丸四角形 74"/>
              <p:cNvSpPr/>
              <p:nvPr/>
            </p:nvSpPr>
            <p:spPr>
              <a:xfrm rot="5400000">
                <a:off x="5158830" y="2564708"/>
                <a:ext cx="144016" cy="618728"/>
              </a:xfrm>
              <a:prstGeom prst="roundRect">
                <a:avLst>
                  <a:gd name="adj" fmla="val 50000"/>
                </a:avLst>
              </a:prstGeom>
              <a:solidFill>
                <a:srgbClr val="0066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76" name="角丸四角形 75"/>
              <p:cNvSpPr/>
              <p:nvPr/>
            </p:nvSpPr>
            <p:spPr>
              <a:xfrm rot="7200000">
                <a:off x="4749253" y="2468014"/>
                <a:ext cx="674050" cy="320042"/>
              </a:xfrm>
              <a:prstGeom prst="roundRect">
                <a:avLst>
                  <a:gd name="adj" fmla="val 50000"/>
                </a:avLst>
              </a:prstGeom>
              <a:solidFill>
                <a:srgbClr val="0066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77" name="角丸四角形 76"/>
              <p:cNvSpPr/>
              <p:nvPr/>
            </p:nvSpPr>
            <p:spPr>
              <a:xfrm rot="18900000">
                <a:off x="5326551" y="2352074"/>
                <a:ext cx="144016" cy="563170"/>
              </a:xfrm>
              <a:prstGeom prst="roundRect">
                <a:avLst>
                  <a:gd name="adj" fmla="val 50000"/>
                </a:avLst>
              </a:prstGeom>
              <a:solidFill>
                <a:srgbClr val="0066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78" name="円/楕円 77"/>
              <p:cNvSpPr/>
              <p:nvPr/>
            </p:nvSpPr>
            <p:spPr>
              <a:xfrm>
                <a:off x="5224841" y="2124955"/>
                <a:ext cx="288032" cy="288032"/>
              </a:xfrm>
              <a:prstGeom prst="ellipse">
                <a:avLst/>
              </a:prstGeom>
              <a:solidFill>
                <a:srgbClr val="0066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636492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テキスト ボックス 42"/>
          <p:cNvSpPr txBox="1"/>
          <p:nvPr/>
        </p:nvSpPr>
        <p:spPr>
          <a:xfrm>
            <a:off x="-46259" y="362490"/>
            <a:ext cx="6904259" cy="2123658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ja-JP" altLang="en-US" sz="6600" b="1" spc="50" dirty="0" smtClean="0">
                <a:ln w="11430"/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ご協力</a:t>
            </a:r>
            <a:endParaRPr lang="en-US" altLang="ja-JP" sz="6600" b="1" spc="50" dirty="0" smtClean="0">
              <a:ln w="11430"/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6600" b="1" spc="50" dirty="0" smtClean="0">
                <a:ln w="11430"/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お願い</a:t>
            </a:r>
            <a:r>
              <a:rPr lang="ja-JP" altLang="en-US" sz="6600" b="1" spc="50" dirty="0">
                <a:ln w="11430"/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します</a:t>
            </a:r>
            <a:endParaRPr kumimoji="1" lang="en-US" altLang="ja-JP" sz="6600" b="1" spc="50" dirty="0" smtClean="0">
              <a:ln w="11430"/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67" name="テキスト ボックス 66"/>
          <p:cNvSpPr txBox="1"/>
          <p:nvPr/>
        </p:nvSpPr>
        <p:spPr>
          <a:xfrm>
            <a:off x="0" y="6516271"/>
            <a:ext cx="6858000" cy="3093154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ja-JP"/>
            </a:defPPr>
            <a:lvl1pPr algn="ctr">
              <a:defRPr sz="12500" b="1" spc="50">
                <a:ln w="38100"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1500" dirty="0" smtClean="0"/>
              <a:t>座って</a:t>
            </a:r>
            <a:endParaRPr lang="en-US" altLang="ja-JP" sz="11500" dirty="0" smtClean="0"/>
          </a:p>
          <a:p>
            <a:r>
              <a:rPr lang="ja-JP" altLang="en-US" sz="8000" dirty="0" smtClean="0">
                <a:solidFill>
                  <a:srgbClr val="FF0000"/>
                </a:solidFill>
              </a:rPr>
              <a:t>ご利用下さい</a:t>
            </a:r>
            <a:endParaRPr lang="ja-JP" altLang="en-US" sz="8000" dirty="0">
              <a:solidFill>
                <a:srgbClr val="FF0000"/>
              </a:solidFill>
            </a:endParaRPr>
          </a:p>
        </p:txBody>
      </p:sp>
      <p:grpSp>
        <p:nvGrpSpPr>
          <p:cNvPr id="68" name="グループ化 67"/>
          <p:cNvGrpSpPr/>
          <p:nvPr/>
        </p:nvGrpSpPr>
        <p:grpSpPr>
          <a:xfrm>
            <a:off x="1468437" y="2563377"/>
            <a:ext cx="3880804" cy="3880802"/>
            <a:chOff x="4309551" y="2014599"/>
            <a:chExt cx="1574930" cy="1574930"/>
          </a:xfrm>
        </p:grpSpPr>
        <p:sp>
          <p:nvSpPr>
            <p:cNvPr id="69" name="円/楕円 68"/>
            <p:cNvSpPr/>
            <p:nvPr/>
          </p:nvSpPr>
          <p:spPr>
            <a:xfrm>
              <a:off x="4309551" y="2014599"/>
              <a:ext cx="1574930" cy="1574930"/>
            </a:xfrm>
            <a:prstGeom prst="ellipse">
              <a:avLst/>
            </a:prstGeom>
            <a:solidFill>
              <a:srgbClr val="9BBB59">
                <a:lumMod val="60000"/>
                <a:lumOff val="40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ja-JP" altLang="en-US" kern="0" smtClea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  <p:grpSp>
          <p:nvGrpSpPr>
            <p:cNvPr id="70" name="グループ化 69"/>
            <p:cNvGrpSpPr/>
            <p:nvPr/>
          </p:nvGrpSpPr>
          <p:grpSpPr>
            <a:xfrm>
              <a:off x="4596875" y="2124955"/>
              <a:ext cx="943327" cy="1270957"/>
              <a:chOff x="4596875" y="2124955"/>
              <a:chExt cx="943327" cy="1270957"/>
            </a:xfrm>
          </p:grpSpPr>
          <p:sp>
            <p:nvSpPr>
              <p:cNvPr id="71" name="片側の 2 つの角を丸めた四角形 70"/>
              <p:cNvSpPr/>
              <p:nvPr/>
            </p:nvSpPr>
            <p:spPr>
              <a:xfrm rot="10800000">
                <a:off x="4664968" y="3068960"/>
                <a:ext cx="648072" cy="18553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0066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72" name="片側の 2 つの角を丸めた四角形 71"/>
              <p:cNvSpPr/>
              <p:nvPr/>
            </p:nvSpPr>
            <p:spPr>
              <a:xfrm>
                <a:off x="4664968" y="2979241"/>
                <a:ext cx="648072" cy="72008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0066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73" name="片側の 2 つの角を丸めた四角形 72"/>
              <p:cNvSpPr/>
              <p:nvPr/>
            </p:nvSpPr>
            <p:spPr>
              <a:xfrm>
                <a:off x="4880992" y="3156417"/>
                <a:ext cx="216024" cy="200575"/>
              </a:xfrm>
              <a:prstGeom prst="round2SameRect">
                <a:avLst/>
              </a:prstGeom>
              <a:solidFill>
                <a:srgbClr val="0066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74" name="片側の 2 つの角を丸めた四角形 73"/>
              <p:cNvSpPr/>
              <p:nvPr/>
            </p:nvSpPr>
            <p:spPr>
              <a:xfrm>
                <a:off x="4808984" y="3305944"/>
                <a:ext cx="360040" cy="72007"/>
              </a:xfrm>
              <a:prstGeom prst="round2SameRect">
                <a:avLst/>
              </a:prstGeom>
              <a:solidFill>
                <a:srgbClr val="0066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75" name="角丸四角形 74"/>
              <p:cNvSpPr/>
              <p:nvPr/>
            </p:nvSpPr>
            <p:spPr>
              <a:xfrm>
                <a:off x="4604538" y="2273811"/>
                <a:ext cx="48104" cy="672269"/>
              </a:xfrm>
              <a:prstGeom prst="roundRect">
                <a:avLst>
                  <a:gd name="adj" fmla="val 50000"/>
                </a:avLst>
              </a:prstGeom>
              <a:solidFill>
                <a:srgbClr val="0066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76" name="円/楕円 75"/>
              <p:cNvSpPr/>
              <p:nvPr/>
            </p:nvSpPr>
            <p:spPr>
              <a:xfrm>
                <a:off x="4596875" y="2951815"/>
                <a:ext cx="63430" cy="63430"/>
              </a:xfrm>
              <a:prstGeom prst="ellipse">
                <a:avLst/>
              </a:prstGeom>
              <a:solidFill>
                <a:srgbClr val="0066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77" name="角丸四角形 76"/>
              <p:cNvSpPr/>
              <p:nvPr/>
            </p:nvSpPr>
            <p:spPr>
              <a:xfrm rot="900000">
                <a:off x="5347414" y="2798101"/>
                <a:ext cx="144016" cy="597811"/>
              </a:xfrm>
              <a:prstGeom prst="roundRect">
                <a:avLst>
                  <a:gd name="adj" fmla="val 50000"/>
                </a:avLst>
              </a:prstGeom>
              <a:solidFill>
                <a:srgbClr val="0066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78" name="角丸四角形 77"/>
              <p:cNvSpPr/>
              <p:nvPr/>
            </p:nvSpPr>
            <p:spPr>
              <a:xfrm rot="5400000">
                <a:off x="5158830" y="2564708"/>
                <a:ext cx="144016" cy="618728"/>
              </a:xfrm>
              <a:prstGeom prst="roundRect">
                <a:avLst>
                  <a:gd name="adj" fmla="val 50000"/>
                </a:avLst>
              </a:prstGeom>
              <a:solidFill>
                <a:srgbClr val="0066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79" name="角丸四角形 78"/>
              <p:cNvSpPr/>
              <p:nvPr/>
            </p:nvSpPr>
            <p:spPr>
              <a:xfrm rot="7200000">
                <a:off x="4749253" y="2468014"/>
                <a:ext cx="674050" cy="320042"/>
              </a:xfrm>
              <a:prstGeom prst="roundRect">
                <a:avLst>
                  <a:gd name="adj" fmla="val 50000"/>
                </a:avLst>
              </a:prstGeom>
              <a:solidFill>
                <a:srgbClr val="0066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80" name="角丸四角形 79"/>
              <p:cNvSpPr/>
              <p:nvPr/>
            </p:nvSpPr>
            <p:spPr>
              <a:xfrm rot="18900000">
                <a:off x="5326551" y="2352074"/>
                <a:ext cx="144016" cy="563170"/>
              </a:xfrm>
              <a:prstGeom prst="roundRect">
                <a:avLst>
                  <a:gd name="adj" fmla="val 50000"/>
                </a:avLst>
              </a:prstGeom>
              <a:solidFill>
                <a:srgbClr val="0066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81" name="円/楕円 80"/>
              <p:cNvSpPr/>
              <p:nvPr/>
            </p:nvSpPr>
            <p:spPr>
              <a:xfrm>
                <a:off x="5224841" y="2124955"/>
                <a:ext cx="288032" cy="288032"/>
              </a:xfrm>
              <a:prstGeom prst="ellipse">
                <a:avLst/>
              </a:prstGeom>
              <a:solidFill>
                <a:srgbClr val="0066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187840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テキスト ボックス 42"/>
          <p:cNvSpPr txBox="1"/>
          <p:nvPr/>
        </p:nvSpPr>
        <p:spPr>
          <a:xfrm>
            <a:off x="-46259" y="362490"/>
            <a:ext cx="6904259" cy="2123658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ja-JP" altLang="en-US" sz="66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誠に恐縮で</a:t>
            </a:r>
            <a:r>
              <a:rPr lang="ja-JP" altLang="en-US" sz="6600" b="1" spc="50" dirty="0" smtClean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は</a:t>
            </a:r>
            <a:endParaRPr lang="en-US" altLang="ja-JP" sz="6600" b="1" spc="50" dirty="0" smtClean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6600" b="1" spc="50" dirty="0" smtClean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ございます</a:t>
            </a:r>
            <a:r>
              <a:rPr lang="ja-JP" altLang="en-US" sz="66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が</a:t>
            </a:r>
            <a:endParaRPr kumimoji="1" lang="en-US" altLang="ja-JP" sz="6600" b="1" spc="50" dirty="0" smtClean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67" name="テキスト ボックス 66"/>
          <p:cNvSpPr txBox="1"/>
          <p:nvPr/>
        </p:nvSpPr>
        <p:spPr>
          <a:xfrm>
            <a:off x="0" y="6516271"/>
            <a:ext cx="6858000" cy="3093154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ja-JP"/>
            </a:defPPr>
            <a:lvl1pPr algn="ctr">
              <a:defRPr sz="12500" b="1" spc="50">
                <a:ln w="38100"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1500" dirty="0" smtClean="0"/>
              <a:t>座って</a:t>
            </a:r>
            <a:endParaRPr lang="en-US" altLang="ja-JP" sz="11500" dirty="0" smtClean="0"/>
          </a:p>
          <a:p>
            <a:r>
              <a:rPr lang="ja-JP" altLang="en-US" sz="8000" dirty="0" smtClean="0">
                <a:solidFill>
                  <a:srgbClr val="FF0000"/>
                </a:solidFill>
              </a:rPr>
              <a:t>ご利用下さい</a:t>
            </a:r>
            <a:endParaRPr lang="ja-JP" altLang="en-US" sz="8000" dirty="0">
              <a:solidFill>
                <a:srgbClr val="FF0000"/>
              </a:solidFill>
            </a:endParaRPr>
          </a:p>
        </p:txBody>
      </p:sp>
      <p:grpSp>
        <p:nvGrpSpPr>
          <p:cNvPr id="68" name="グループ化 67"/>
          <p:cNvGrpSpPr/>
          <p:nvPr/>
        </p:nvGrpSpPr>
        <p:grpSpPr>
          <a:xfrm>
            <a:off x="1468437" y="2563377"/>
            <a:ext cx="3880804" cy="3880802"/>
            <a:chOff x="4309551" y="2014599"/>
            <a:chExt cx="1574930" cy="1574930"/>
          </a:xfrm>
        </p:grpSpPr>
        <p:sp>
          <p:nvSpPr>
            <p:cNvPr id="69" name="円/楕円 68"/>
            <p:cNvSpPr/>
            <p:nvPr/>
          </p:nvSpPr>
          <p:spPr>
            <a:xfrm>
              <a:off x="4309551" y="2014599"/>
              <a:ext cx="1574930" cy="1574930"/>
            </a:xfrm>
            <a:prstGeom prst="ellipse">
              <a:avLst/>
            </a:prstGeom>
            <a:solidFill>
              <a:srgbClr val="9BBB59">
                <a:lumMod val="60000"/>
                <a:lumOff val="40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ja-JP" altLang="en-US" kern="0" smtClea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  <p:grpSp>
          <p:nvGrpSpPr>
            <p:cNvPr id="70" name="グループ化 69"/>
            <p:cNvGrpSpPr/>
            <p:nvPr/>
          </p:nvGrpSpPr>
          <p:grpSpPr>
            <a:xfrm>
              <a:off x="4596875" y="2124955"/>
              <a:ext cx="943327" cy="1270957"/>
              <a:chOff x="4596875" y="2124955"/>
              <a:chExt cx="943327" cy="1270957"/>
            </a:xfrm>
          </p:grpSpPr>
          <p:sp>
            <p:nvSpPr>
              <p:cNvPr id="71" name="片側の 2 つの角を丸めた四角形 70"/>
              <p:cNvSpPr/>
              <p:nvPr/>
            </p:nvSpPr>
            <p:spPr>
              <a:xfrm rot="10800000">
                <a:off x="4664968" y="3068960"/>
                <a:ext cx="648072" cy="18553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0066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72" name="片側の 2 つの角を丸めた四角形 71"/>
              <p:cNvSpPr/>
              <p:nvPr/>
            </p:nvSpPr>
            <p:spPr>
              <a:xfrm>
                <a:off x="4664968" y="2979241"/>
                <a:ext cx="648072" cy="72008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0066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73" name="片側の 2 つの角を丸めた四角形 72"/>
              <p:cNvSpPr/>
              <p:nvPr/>
            </p:nvSpPr>
            <p:spPr>
              <a:xfrm>
                <a:off x="4880992" y="3156417"/>
                <a:ext cx="216024" cy="200575"/>
              </a:xfrm>
              <a:prstGeom prst="round2SameRect">
                <a:avLst/>
              </a:prstGeom>
              <a:solidFill>
                <a:srgbClr val="0066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74" name="片側の 2 つの角を丸めた四角形 73"/>
              <p:cNvSpPr/>
              <p:nvPr/>
            </p:nvSpPr>
            <p:spPr>
              <a:xfrm>
                <a:off x="4808984" y="3305944"/>
                <a:ext cx="360040" cy="72007"/>
              </a:xfrm>
              <a:prstGeom prst="round2SameRect">
                <a:avLst/>
              </a:prstGeom>
              <a:solidFill>
                <a:srgbClr val="0066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75" name="角丸四角形 74"/>
              <p:cNvSpPr/>
              <p:nvPr/>
            </p:nvSpPr>
            <p:spPr>
              <a:xfrm>
                <a:off x="4604538" y="2273811"/>
                <a:ext cx="48104" cy="672269"/>
              </a:xfrm>
              <a:prstGeom prst="roundRect">
                <a:avLst>
                  <a:gd name="adj" fmla="val 50000"/>
                </a:avLst>
              </a:prstGeom>
              <a:solidFill>
                <a:srgbClr val="0066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76" name="円/楕円 75"/>
              <p:cNvSpPr/>
              <p:nvPr/>
            </p:nvSpPr>
            <p:spPr>
              <a:xfrm>
                <a:off x="4596875" y="2951815"/>
                <a:ext cx="63430" cy="63430"/>
              </a:xfrm>
              <a:prstGeom prst="ellipse">
                <a:avLst/>
              </a:prstGeom>
              <a:solidFill>
                <a:srgbClr val="0066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77" name="角丸四角形 76"/>
              <p:cNvSpPr/>
              <p:nvPr/>
            </p:nvSpPr>
            <p:spPr>
              <a:xfrm rot="900000">
                <a:off x="5347414" y="2798101"/>
                <a:ext cx="144016" cy="597811"/>
              </a:xfrm>
              <a:prstGeom prst="roundRect">
                <a:avLst>
                  <a:gd name="adj" fmla="val 50000"/>
                </a:avLst>
              </a:prstGeom>
              <a:solidFill>
                <a:srgbClr val="0066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78" name="角丸四角形 77"/>
              <p:cNvSpPr/>
              <p:nvPr/>
            </p:nvSpPr>
            <p:spPr>
              <a:xfrm rot="5400000">
                <a:off x="5158830" y="2564708"/>
                <a:ext cx="144016" cy="618728"/>
              </a:xfrm>
              <a:prstGeom prst="roundRect">
                <a:avLst>
                  <a:gd name="adj" fmla="val 50000"/>
                </a:avLst>
              </a:prstGeom>
              <a:solidFill>
                <a:srgbClr val="0066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79" name="角丸四角形 78"/>
              <p:cNvSpPr/>
              <p:nvPr/>
            </p:nvSpPr>
            <p:spPr>
              <a:xfrm rot="7200000">
                <a:off x="4749253" y="2468014"/>
                <a:ext cx="674050" cy="320042"/>
              </a:xfrm>
              <a:prstGeom prst="roundRect">
                <a:avLst>
                  <a:gd name="adj" fmla="val 50000"/>
                </a:avLst>
              </a:prstGeom>
              <a:solidFill>
                <a:srgbClr val="0066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80" name="角丸四角形 79"/>
              <p:cNvSpPr/>
              <p:nvPr/>
            </p:nvSpPr>
            <p:spPr>
              <a:xfrm rot="18900000">
                <a:off x="5326551" y="2352074"/>
                <a:ext cx="144016" cy="563170"/>
              </a:xfrm>
              <a:prstGeom prst="roundRect">
                <a:avLst>
                  <a:gd name="adj" fmla="val 50000"/>
                </a:avLst>
              </a:prstGeom>
              <a:solidFill>
                <a:srgbClr val="0066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81" name="円/楕円 80"/>
              <p:cNvSpPr/>
              <p:nvPr/>
            </p:nvSpPr>
            <p:spPr>
              <a:xfrm>
                <a:off x="5224841" y="2124955"/>
                <a:ext cx="288032" cy="288032"/>
              </a:xfrm>
              <a:prstGeom prst="ellipse">
                <a:avLst/>
              </a:prstGeom>
              <a:solidFill>
                <a:srgbClr val="0066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918240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25</Words>
  <Application>Microsoft Office PowerPoint</Application>
  <PresentationFormat>A4 210 x 297 mm</PresentationFormat>
  <Paragraphs>14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pop539_座ってご利用下さいx</dc:title>
  <dc:subject>pop539_座ってご利用下さいx</dc:subject>
  <dc:creator>http://www.digipot.net</dc:creator>
  <cp:lastModifiedBy/>
  <cp:revision>1</cp:revision>
  <dcterms:created xsi:type="dcterms:W3CDTF">2014-12-04T06:28:15Z</dcterms:created>
  <dcterms:modified xsi:type="dcterms:W3CDTF">2015-04-24T04:39:33Z</dcterms:modified>
  <cp:version>1</cp:version>
</cp:coreProperties>
</file>