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992" y="-96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268760"/>
            <a:ext cx="9906000" cy="447814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>
                <a:solidFill>
                  <a:srgbClr val="FFFF00"/>
                </a:solidFill>
              </a:rPr>
              <a:t>座って</a:t>
            </a:r>
            <a:endParaRPr lang="en-US" altLang="ja-JP" sz="16800" dirty="0" smtClean="0">
              <a:solidFill>
                <a:srgbClr val="FFFF00"/>
              </a:solidFill>
            </a:endParaRPr>
          </a:p>
          <a:p>
            <a:r>
              <a:rPr lang="ja-JP" altLang="en-US" sz="11700" dirty="0" smtClean="0"/>
              <a:t>ご利用下さい</a:t>
            </a:r>
            <a:endParaRPr lang="en-US" altLang="ja-JP" sz="11700" dirty="0" smtClean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268760"/>
            <a:ext cx="9906000" cy="447814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/>
              <a:t>座って</a:t>
            </a:r>
            <a:endParaRPr lang="en-US" altLang="ja-JP" sz="16800" dirty="0"/>
          </a:p>
          <a:p>
            <a:r>
              <a:rPr lang="ja-JP" altLang="en-US" sz="11700" dirty="0" smtClean="0"/>
              <a:t>ご利用下さい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/>
          <p:cNvGrpSpPr/>
          <p:nvPr/>
        </p:nvGrpSpPr>
        <p:grpSpPr>
          <a:xfrm>
            <a:off x="2043741" y="666945"/>
            <a:ext cx="5630307" cy="5630307"/>
            <a:chOff x="4309551" y="2014599"/>
            <a:chExt cx="1574930" cy="1574930"/>
          </a:xfrm>
        </p:grpSpPr>
        <p:sp>
          <p:nvSpPr>
            <p:cNvPr id="57" name="円/楕円 56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59" name="片側の 2 つの角を丸めた四角形 58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" name="片側の 2 つの角を丸めた四角形 59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1" name="片側の 2 つの角を丸めた四角形 60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2" name="片側の 2 つの角を丸めた四角形 61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" name="角丸四角形 67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262301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座って</a:t>
            </a:r>
            <a:r>
              <a:rPr lang="ja-JP" altLang="en-US" sz="8000" dirty="0" smtClean="0"/>
              <a:t>ご利用下さい</a:t>
            </a:r>
            <a:endParaRPr lang="ja-JP" altLang="en-US" sz="8000" dirty="0"/>
          </a:p>
        </p:txBody>
      </p:sp>
      <p:grpSp>
        <p:nvGrpSpPr>
          <p:cNvPr id="78" name="グループ化 77"/>
          <p:cNvGrpSpPr/>
          <p:nvPr/>
        </p:nvGrpSpPr>
        <p:grpSpPr>
          <a:xfrm>
            <a:off x="2722629" y="551139"/>
            <a:ext cx="4272532" cy="4272530"/>
            <a:chOff x="4309551" y="2014599"/>
            <a:chExt cx="1574930" cy="1574930"/>
          </a:xfrm>
        </p:grpSpPr>
        <p:sp>
          <p:nvSpPr>
            <p:cNvPr id="79" name="円/楕円 78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81" name="片側の 2 つの角を丸めた四角形 80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2" name="片側の 2 つの角を丸めた四角形 81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3" name="片側の 2 つの角を丸めた四角形 82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4" name="片側の 2 つの角を丸めた四角形 83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7" name="角丸四角形 86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8" name="角丸四角形 87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9" name="角丸四角形 88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0" name="角丸四角形 89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0" y="5262301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座って</a:t>
            </a:r>
            <a:r>
              <a:rPr lang="ja-JP" altLang="en-US" sz="8000" dirty="0" smtClean="0"/>
              <a:t>ご利用下さい</a:t>
            </a:r>
            <a:endParaRPr lang="ja-JP" altLang="en-US" sz="8000" dirty="0"/>
          </a:p>
        </p:txBody>
      </p:sp>
      <p:grpSp>
        <p:nvGrpSpPr>
          <p:cNvPr id="69" name="グループ化 68"/>
          <p:cNvGrpSpPr/>
          <p:nvPr/>
        </p:nvGrpSpPr>
        <p:grpSpPr>
          <a:xfrm>
            <a:off x="3078411" y="1447562"/>
            <a:ext cx="3560968" cy="3560966"/>
            <a:chOff x="4309551" y="2014599"/>
            <a:chExt cx="1574930" cy="1574930"/>
          </a:xfrm>
        </p:grpSpPr>
        <p:sp>
          <p:nvSpPr>
            <p:cNvPr id="70" name="円/楕円 69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71" name="グループ化 70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72" name="片側の 2 つの角を丸めた四角形 71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誠に恐縮ではございますが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0" y="5262301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座って</a:t>
            </a:r>
            <a:r>
              <a:rPr lang="ja-JP" altLang="en-US" sz="8000" dirty="0" smtClean="0"/>
              <a:t>ご利用下さい</a:t>
            </a:r>
            <a:endParaRPr lang="ja-JP" altLang="en-US" sz="8000" dirty="0"/>
          </a:p>
        </p:txBody>
      </p:sp>
      <p:grpSp>
        <p:nvGrpSpPr>
          <p:cNvPr id="69" name="グループ化 68"/>
          <p:cNvGrpSpPr/>
          <p:nvPr/>
        </p:nvGrpSpPr>
        <p:grpSpPr>
          <a:xfrm>
            <a:off x="3078411" y="1447562"/>
            <a:ext cx="3560968" cy="3560966"/>
            <a:chOff x="4309551" y="2014599"/>
            <a:chExt cx="1574930" cy="1574930"/>
          </a:xfrm>
        </p:grpSpPr>
        <p:sp>
          <p:nvSpPr>
            <p:cNvPr id="70" name="円/楕円 69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71" name="グループ化 70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72" name="片側の 2 つの角を丸めた四角形 71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946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pop539_座ってご利用下さいx</dc:title>
  <dc:subject>pop539_座ってご利用下さいx</dc:subject>
  <dc:creator>http://www.digipot.net</dc:creator>
  <cp:lastModifiedBy/>
  <cp:revision>1</cp:revision>
  <dcterms:created xsi:type="dcterms:W3CDTF">2014-12-04T06:28:23Z</dcterms:created>
  <dcterms:modified xsi:type="dcterms:W3CDTF">2015-04-24T04:39:36Z</dcterms:modified>
  <cp:version>1</cp:version>
</cp:coreProperties>
</file>