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78" r:id="rId4"/>
    <p:sldId id="273" r:id="rId5"/>
    <p:sldId id="274" r:id="rId6"/>
    <p:sldId id="280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2982" y="-49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182470"/>
            <a:ext cx="2954655" cy="9652751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置傘禁止</a:t>
            </a:r>
            <a:endParaRPr lang="ja-JP" altLang="en-US" dirty="0"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628800" y="227475"/>
            <a:ext cx="2954655" cy="9607746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dirty="0" smtClean="0">
                <a:solidFill>
                  <a:schemeClr val="tx1"/>
                </a:solidFill>
              </a:rPr>
              <a:t>置傘禁止</a:t>
            </a:r>
            <a:endParaRPr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544706" y="1667635"/>
            <a:ext cx="5719609" cy="6587668"/>
            <a:chOff x="-1435514" y="4453527"/>
            <a:chExt cx="1683566" cy="1939079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ドーナツ 5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" name="グループ化 23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7" name="正方形/長方形 46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0" name="二等辺三角形 49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二等辺三角形 50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5" name="グループ化 24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39" name="正方形/長方形 38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1" name="グループ化 40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2" name="二等辺三角形 41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二等辺三角形 42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" name="グループ化 3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4" name="二等辺三角形 3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二等辺三角形 3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角丸四角形 3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29" name="正方形/長方形 28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台形 29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" name="乗算記号 27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テキスト ボックス 94"/>
          <p:cNvSpPr txBox="1"/>
          <p:nvPr/>
        </p:nvSpPr>
        <p:spPr>
          <a:xfrm>
            <a:off x="320017" y="4682970"/>
            <a:ext cx="6214328" cy="501675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6000" dirty="0" smtClean="0"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置傘禁止</a:t>
            </a:r>
            <a:endParaRPr lang="ja-JP" altLang="en-US" sz="16000" dirty="0">
              <a:solidFill>
                <a:srgbClr val="FFFF00"/>
              </a:solidFill>
              <a:effectLst>
                <a:outerShdw blurRad="12700" dist="63500" dir="19200000" algn="tl" rotWithShape="0">
                  <a:prstClr val="black"/>
                </a:outerShdw>
              </a:effectLst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756962" y="593595"/>
            <a:ext cx="3295098" cy="3795192"/>
            <a:chOff x="-1435514" y="4453527"/>
            <a:chExt cx="1683566" cy="1939079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6" name="ドーナツ 5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ドーナツ 5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8" name="正方形/長方形 47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1" name="二等辺三角形 50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二等辺三角形 52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0" name="正方形/長方形 39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5" name="二等辺三角形 34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0" name="正方形/長方形 29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乗算記号 28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置傘禁止</a:t>
            </a:r>
            <a:endParaRPr lang="ja-JP" altLang="en-US" sz="120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43636" y="628743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お持ち帰り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391202" y="2718780"/>
            <a:ext cx="4026618" cy="4637734"/>
            <a:chOff x="-1435514" y="4453527"/>
            <a:chExt cx="1683566" cy="193907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9" name="ドーナツ 5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ドーナツ 5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51" name="正方形/長方形 5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4" name="二等辺三角形 5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二等辺三角形 5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5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二等辺三角形 45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二等辺三角形 46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二等辺三角形 37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dist">
              <a:defRPr sz="15000" b="1" spc="5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ctr"/>
            <a:r>
              <a:rPr lang="ja-JP" altLang="en-US" sz="12000" dirty="0" smtClean="0"/>
              <a:t>置傘禁止</a:t>
            </a:r>
            <a:endParaRPr lang="ja-JP" altLang="en-US" sz="12000" dirty="0"/>
          </a:p>
        </p:txBody>
      </p:sp>
      <p:grpSp>
        <p:nvGrpSpPr>
          <p:cNvPr id="14" name="グループ化 13"/>
          <p:cNvGrpSpPr/>
          <p:nvPr/>
        </p:nvGrpSpPr>
        <p:grpSpPr>
          <a:xfrm>
            <a:off x="1391202" y="2718780"/>
            <a:ext cx="4026618" cy="4637734"/>
            <a:chOff x="-1435514" y="4453527"/>
            <a:chExt cx="1683566" cy="193907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9" name="ドーナツ 58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60" name="ドーナツ 59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51" name="正方形/長方形 5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3" name="グループ化 5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4" name="二等辺三角形 5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二等辺三角形 5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二等辺三角形 5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二等辺三角形 45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二等辺三角形 46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" name="角丸四角形 48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二等辺三角形 37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61" name="テキスト ボックス 60"/>
          <p:cNvSpPr txBox="1"/>
          <p:nvPr/>
        </p:nvSpPr>
        <p:spPr>
          <a:xfrm>
            <a:off x="143636" y="628743"/>
            <a:ext cx="6585522" cy="193899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共有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スペースです</a:t>
            </a:r>
            <a:endParaRPr lang="en-US" altLang="ja-JP" sz="6000" b="1" spc="50" dirty="0" smtClean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04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pop538_置傘禁止</dc:title>
  <dc:subject>pop538_置傘禁止</dc:subject>
  <dc:creator>http://www.digipot.net</dc:creator>
  <cp:lastModifiedBy/>
  <cp:revision>1</cp:revision>
  <dcterms:created xsi:type="dcterms:W3CDTF">2014-07-30T05:46:22Z</dcterms:created>
  <dcterms:modified xsi:type="dcterms:W3CDTF">2015-03-18T13:56:15Z</dcterms:modified>
  <cp:version>1</cp:version>
</cp:coreProperties>
</file>