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77" r:id="rId4"/>
    <p:sldId id="273" r:id="rId5"/>
    <p:sldId id="281" r:id="rId6"/>
    <p:sldId id="282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806" y="-54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置傘禁止</a:t>
            </a:r>
            <a:endParaRPr kumimoji="1" lang="ja-JP" altLang="en-US" sz="18000" b="1" spc="50" dirty="0">
              <a:ln w="3810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123855"/>
            <a:ext cx="9900055" cy="286232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置傘禁止</a:t>
            </a:r>
            <a:endParaRPr kumimoji="1" lang="ja-JP" altLang="en-US" sz="18000" b="1" spc="50" dirty="0">
              <a:ln w="11430"/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724811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2207695" y="368660"/>
            <a:ext cx="5370000" cy="6184998"/>
            <a:chOff x="-1435514" y="4453527"/>
            <a:chExt cx="1683566" cy="1939079"/>
          </a:xfrm>
        </p:grpSpPr>
        <p:grpSp>
          <p:nvGrpSpPr>
            <p:cNvPr id="13" name="グループ化 12"/>
            <p:cNvGrpSpPr/>
            <p:nvPr/>
          </p:nvGrpSpPr>
          <p:grpSpPr>
            <a:xfrm>
              <a:off x="-1374990" y="4769566"/>
              <a:ext cx="1562519" cy="1562519"/>
              <a:chOff x="3291812" y="3140968"/>
              <a:chExt cx="720080" cy="720080"/>
            </a:xfrm>
          </p:grpSpPr>
          <p:sp>
            <p:nvSpPr>
              <p:cNvPr id="55" name="ドーナツ 54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6" name="ドーナツ 55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4" name="グループ化 13"/>
            <p:cNvGrpSpPr/>
            <p:nvPr/>
          </p:nvGrpSpPr>
          <p:grpSpPr>
            <a:xfrm rot="21253260">
              <a:off x="-1005459" y="4498024"/>
              <a:ext cx="452217" cy="1526195"/>
              <a:chOff x="-685800" y="4256238"/>
              <a:chExt cx="525382" cy="1773121"/>
            </a:xfrm>
            <a:solidFill>
              <a:srgbClr val="FF6699"/>
            </a:solidFill>
          </p:grpSpPr>
          <p:sp>
            <p:nvSpPr>
              <p:cNvPr id="47" name="正方形/長方形 46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9" name="グループ化 48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50" name="二等辺三角形 49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二等辺三角形 50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二等辺三角形 51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角丸四角形 52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角丸四角形 53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" name="グループ化 14"/>
            <p:cNvGrpSpPr/>
            <p:nvPr/>
          </p:nvGrpSpPr>
          <p:grpSpPr>
            <a:xfrm rot="228380">
              <a:off x="-857321" y="4453527"/>
              <a:ext cx="452217" cy="1526195"/>
              <a:chOff x="-685800" y="4256238"/>
              <a:chExt cx="525382" cy="1773121"/>
            </a:xfrm>
            <a:solidFill>
              <a:schemeClr val="bg1">
                <a:lumMod val="75000"/>
              </a:schemeClr>
            </a:solidFill>
          </p:grpSpPr>
          <p:sp>
            <p:nvSpPr>
              <p:cNvPr id="29" name="正方形/長方形 28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1" name="グループ化 30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32" name="二等辺三角形 31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二等辺三角形 32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二等辺三角形 43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角丸四角形 44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角丸四角形 45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" name="グループ化 15"/>
            <p:cNvGrpSpPr/>
            <p:nvPr/>
          </p:nvGrpSpPr>
          <p:grpSpPr>
            <a:xfrm rot="225233" flipH="1">
              <a:off x="-644167" y="4476954"/>
              <a:ext cx="452217" cy="1526195"/>
              <a:chOff x="-685800" y="4256238"/>
              <a:chExt cx="525382" cy="1773121"/>
            </a:xfrm>
            <a:solidFill>
              <a:srgbClr val="00B0F0"/>
            </a:solidFill>
          </p:grpSpPr>
          <p:sp>
            <p:nvSpPr>
              <p:cNvPr id="21" name="正方形/長方形 20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3" name="グループ化 22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24" name="二等辺三角形 23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二等辺三角形 24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二等辺三角形 25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角丸四角形 26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角丸四角形 27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" name="グループ化 16"/>
            <p:cNvGrpSpPr/>
            <p:nvPr/>
          </p:nvGrpSpPr>
          <p:grpSpPr>
            <a:xfrm>
              <a:off x="-1004574" y="5185963"/>
              <a:ext cx="783594" cy="1042856"/>
              <a:chOff x="-534165" y="4269574"/>
              <a:chExt cx="880386" cy="1171673"/>
            </a:xfrm>
            <a:solidFill>
              <a:schemeClr val="bg1">
                <a:lumMod val="75000"/>
              </a:schemeClr>
            </a:solidFill>
          </p:grpSpPr>
          <p:sp>
            <p:nvSpPr>
              <p:cNvPr id="19" name="正方形/長方形 18"/>
              <p:cNvSpPr/>
              <p:nvPr/>
            </p:nvSpPr>
            <p:spPr bwMode="auto">
              <a:xfrm>
                <a:off x="-333052" y="5278120"/>
                <a:ext cx="478161" cy="16312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台形 19"/>
              <p:cNvSpPr/>
              <p:nvPr/>
            </p:nvSpPr>
            <p:spPr bwMode="auto">
              <a:xfrm rot="10800000">
                <a:off x="-534165" y="4269574"/>
                <a:ext cx="880386" cy="1074972"/>
              </a:xfrm>
              <a:prstGeom prst="trapezoid">
                <a:avLst>
                  <a:gd name="adj" fmla="val 22403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" name="乗算記号 17"/>
            <p:cNvSpPr/>
            <p:nvPr/>
          </p:nvSpPr>
          <p:spPr>
            <a:xfrm>
              <a:off x="-1435514" y="4709044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テキスト ボックス 92"/>
          <p:cNvSpPr txBox="1"/>
          <p:nvPr/>
        </p:nvSpPr>
        <p:spPr>
          <a:xfrm>
            <a:off x="227475" y="4224008"/>
            <a:ext cx="9496055" cy="240065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50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置傘禁止</a:t>
            </a:r>
            <a:endParaRPr kumimoji="1" lang="ja-JP" altLang="en-US" sz="150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3270290" y="444078"/>
            <a:ext cx="3244810" cy="3737270"/>
            <a:chOff x="-1435514" y="4453527"/>
            <a:chExt cx="1683566" cy="1939079"/>
          </a:xfrm>
        </p:grpSpPr>
        <p:grpSp>
          <p:nvGrpSpPr>
            <p:cNvPr id="14" name="グループ化 13"/>
            <p:cNvGrpSpPr/>
            <p:nvPr/>
          </p:nvGrpSpPr>
          <p:grpSpPr>
            <a:xfrm>
              <a:off x="-1374990" y="4769566"/>
              <a:ext cx="1562519" cy="1562519"/>
              <a:chOff x="3291812" y="3140968"/>
              <a:chExt cx="720080" cy="720080"/>
            </a:xfrm>
          </p:grpSpPr>
          <p:sp>
            <p:nvSpPr>
              <p:cNvPr id="56" name="ドーナツ 55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7" name="ドーナツ 56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5" name="グループ化 24"/>
            <p:cNvGrpSpPr/>
            <p:nvPr/>
          </p:nvGrpSpPr>
          <p:grpSpPr>
            <a:xfrm rot="21253260">
              <a:off x="-1005459" y="4498024"/>
              <a:ext cx="452217" cy="1526195"/>
              <a:chOff x="-685800" y="4256238"/>
              <a:chExt cx="525382" cy="1773121"/>
            </a:xfrm>
            <a:solidFill>
              <a:srgbClr val="FF6699"/>
            </a:solidFill>
          </p:grpSpPr>
          <p:sp>
            <p:nvSpPr>
              <p:cNvPr id="48" name="正方形/長方形 47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0" name="グループ化 49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51" name="二等辺三角形 50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二等辺三角形 51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二等辺三角形 52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角丸四角形 53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角丸四角形 54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6" name="グループ化 25"/>
            <p:cNvGrpSpPr/>
            <p:nvPr/>
          </p:nvGrpSpPr>
          <p:grpSpPr>
            <a:xfrm rot="228380">
              <a:off x="-857321" y="4453527"/>
              <a:ext cx="452217" cy="1526195"/>
              <a:chOff x="-685800" y="4256238"/>
              <a:chExt cx="525382" cy="1773121"/>
            </a:xfrm>
            <a:solidFill>
              <a:schemeClr val="bg1">
                <a:lumMod val="75000"/>
              </a:schemeClr>
            </a:solidFill>
          </p:grpSpPr>
          <p:sp>
            <p:nvSpPr>
              <p:cNvPr id="40" name="正方形/長方形 39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2" name="グループ化 41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43" name="二等辺三角形 42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二等辺三角形 43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二等辺三角形 44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角丸四角形 45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角丸四角形 46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" name="グループ化 26"/>
            <p:cNvGrpSpPr/>
            <p:nvPr/>
          </p:nvGrpSpPr>
          <p:grpSpPr>
            <a:xfrm rot="225233" flipH="1">
              <a:off x="-644167" y="4476954"/>
              <a:ext cx="452217" cy="1526195"/>
              <a:chOff x="-685800" y="4256238"/>
              <a:chExt cx="525382" cy="1773121"/>
            </a:xfrm>
            <a:solidFill>
              <a:srgbClr val="00B0F0"/>
            </a:solidFill>
          </p:grpSpPr>
          <p:sp>
            <p:nvSpPr>
              <p:cNvPr id="32" name="正方形/長方形 31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4" name="グループ化 33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35" name="二等辺三角形 34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二等辺三角形 35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二等辺三角形 36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角丸四角形 37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角丸四角形 38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" name="グループ化 27"/>
            <p:cNvGrpSpPr/>
            <p:nvPr/>
          </p:nvGrpSpPr>
          <p:grpSpPr>
            <a:xfrm>
              <a:off x="-1004574" y="5185963"/>
              <a:ext cx="783594" cy="1042856"/>
              <a:chOff x="-534165" y="4269574"/>
              <a:chExt cx="880386" cy="1171673"/>
            </a:xfrm>
            <a:solidFill>
              <a:schemeClr val="bg1">
                <a:lumMod val="75000"/>
              </a:schemeClr>
            </a:solidFill>
          </p:grpSpPr>
          <p:sp>
            <p:nvSpPr>
              <p:cNvPr id="30" name="正方形/長方形 29"/>
              <p:cNvSpPr/>
              <p:nvPr/>
            </p:nvSpPr>
            <p:spPr bwMode="auto">
              <a:xfrm>
                <a:off x="-333052" y="5278120"/>
                <a:ext cx="478161" cy="16312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台形 30"/>
              <p:cNvSpPr/>
              <p:nvPr/>
            </p:nvSpPr>
            <p:spPr bwMode="auto">
              <a:xfrm rot="10800000">
                <a:off x="-534165" y="4269574"/>
                <a:ext cx="880386" cy="1074972"/>
              </a:xfrm>
              <a:prstGeom prst="trapezoid">
                <a:avLst>
                  <a:gd name="adj" fmla="val 22403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" name="乗算記号 28"/>
            <p:cNvSpPr/>
            <p:nvPr/>
          </p:nvSpPr>
          <p:spPr>
            <a:xfrm>
              <a:off x="-1435514" y="4709044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452139"/>
            <a:ext cx="9406045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お持ち帰りください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置傘禁止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3407450" y="1398983"/>
            <a:ext cx="2970490" cy="3421316"/>
            <a:chOff x="-1435514" y="4453527"/>
            <a:chExt cx="1683566" cy="1939079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-1374990" y="4769566"/>
              <a:ext cx="1562519" cy="1562519"/>
              <a:chOff x="3291812" y="3140968"/>
              <a:chExt cx="720080" cy="720080"/>
            </a:xfrm>
          </p:grpSpPr>
          <p:sp>
            <p:nvSpPr>
              <p:cNvPr id="57" name="ドーナツ 56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ドーナツ 57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" name="グループ化 25"/>
            <p:cNvGrpSpPr/>
            <p:nvPr/>
          </p:nvGrpSpPr>
          <p:grpSpPr>
            <a:xfrm rot="21253260">
              <a:off x="-1005459" y="4498024"/>
              <a:ext cx="452217" cy="1526195"/>
              <a:chOff x="-685800" y="4256238"/>
              <a:chExt cx="525382" cy="1773121"/>
            </a:xfrm>
            <a:solidFill>
              <a:srgbClr val="FF6699"/>
            </a:solidFill>
          </p:grpSpPr>
          <p:sp>
            <p:nvSpPr>
              <p:cNvPr id="49" name="正方形/長方形 48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" name="グループ化 50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52" name="二等辺三角形 51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二等辺三角形 52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二等辺三角形 53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角丸四角形 54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角丸四角形 55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" name="グループ化 26"/>
            <p:cNvGrpSpPr/>
            <p:nvPr/>
          </p:nvGrpSpPr>
          <p:grpSpPr>
            <a:xfrm rot="228380">
              <a:off x="-857321" y="4453527"/>
              <a:ext cx="452217" cy="1526195"/>
              <a:chOff x="-685800" y="4256238"/>
              <a:chExt cx="525382" cy="1773121"/>
            </a:xfrm>
            <a:solidFill>
              <a:schemeClr val="bg1">
                <a:lumMod val="75000"/>
              </a:schemeClr>
            </a:solidFill>
          </p:grpSpPr>
          <p:sp>
            <p:nvSpPr>
              <p:cNvPr id="41" name="正方形/長方形 40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" name="グループ化 42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44" name="二等辺三角形 43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二等辺三角形 44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二等辺三角形 45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角丸四角形 46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" name="グループ化 27"/>
            <p:cNvGrpSpPr/>
            <p:nvPr/>
          </p:nvGrpSpPr>
          <p:grpSpPr>
            <a:xfrm rot="225233" flipH="1">
              <a:off x="-644167" y="4476954"/>
              <a:ext cx="452217" cy="1526195"/>
              <a:chOff x="-685800" y="4256238"/>
              <a:chExt cx="525382" cy="1773121"/>
            </a:xfrm>
            <a:solidFill>
              <a:srgbClr val="00B0F0"/>
            </a:solidFill>
          </p:grpSpPr>
          <p:sp>
            <p:nvSpPr>
              <p:cNvPr id="33" name="正方形/長方形 32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36" name="二等辺三角形 35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二等辺三角形 36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二等辺三角形 37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角丸四角形 38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角丸四角形 39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9" name="グループ化 28"/>
            <p:cNvGrpSpPr/>
            <p:nvPr/>
          </p:nvGrpSpPr>
          <p:grpSpPr>
            <a:xfrm>
              <a:off x="-1004574" y="5185963"/>
              <a:ext cx="783594" cy="1042856"/>
              <a:chOff x="-534165" y="4269574"/>
              <a:chExt cx="880386" cy="1171673"/>
            </a:xfrm>
            <a:solidFill>
              <a:schemeClr val="bg1">
                <a:lumMod val="75000"/>
              </a:schemeClr>
            </a:solidFill>
          </p:grpSpPr>
          <p:sp>
            <p:nvSpPr>
              <p:cNvPr id="31" name="正方形/長方形 30"/>
              <p:cNvSpPr/>
              <p:nvPr/>
            </p:nvSpPr>
            <p:spPr bwMode="auto">
              <a:xfrm>
                <a:off x="-333052" y="5278120"/>
                <a:ext cx="478161" cy="16312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台形 31"/>
              <p:cNvSpPr/>
              <p:nvPr/>
            </p:nvSpPr>
            <p:spPr bwMode="auto">
              <a:xfrm rot="10800000">
                <a:off x="-534165" y="4269574"/>
                <a:ext cx="880386" cy="1074972"/>
              </a:xfrm>
              <a:prstGeom prst="trapezoid">
                <a:avLst>
                  <a:gd name="adj" fmla="val 22403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乗算記号 29"/>
            <p:cNvSpPr/>
            <p:nvPr/>
          </p:nvSpPr>
          <p:spPr>
            <a:xfrm>
              <a:off x="-1435514" y="4709044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517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テキスト ボックス 86"/>
          <p:cNvSpPr txBox="1"/>
          <p:nvPr/>
        </p:nvSpPr>
        <p:spPr>
          <a:xfrm>
            <a:off x="227475" y="4842064"/>
            <a:ext cx="9496055" cy="201593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12500" b="1" spc="50" dirty="0" smtClean="0">
                <a:ln w="38100">
                  <a:solidFill>
                    <a:schemeClr val="tx1"/>
                  </a:solidFill>
                </a:ln>
                <a:solidFill>
                  <a:srgbClr val="FFFF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置傘禁止</a:t>
            </a:r>
            <a:endParaRPr kumimoji="1" lang="ja-JP" altLang="en-US" sz="12500" b="1" spc="50" dirty="0">
              <a:ln w="38100">
                <a:solidFill>
                  <a:schemeClr val="tx1"/>
                </a:solidFill>
              </a:ln>
              <a:solidFill>
                <a:srgbClr val="FFFF00"/>
              </a:solidFill>
              <a:effectLst>
                <a:outerShdw blurRad="12700" dist="50800" dir="2700000" algn="tl" rotWithShape="0">
                  <a:prstClr val="black"/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3407450" y="1398983"/>
            <a:ext cx="2970490" cy="3421316"/>
            <a:chOff x="-1435514" y="4453527"/>
            <a:chExt cx="1683566" cy="1939079"/>
          </a:xfrm>
        </p:grpSpPr>
        <p:grpSp>
          <p:nvGrpSpPr>
            <p:cNvPr id="15" name="グループ化 14"/>
            <p:cNvGrpSpPr/>
            <p:nvPr/>
          </p:nvGrpSpPr>
          <p:grpSpPr>
            <a:xfrm>
              <a:off x="-1374990" y="4769566"/>
              <a:ext cx="1562519" cy="1562519"/>
              <a:chOff x="3291812" y="3140968"/>
              <a:chExt cx="720080" cy="720080"/>
            </a:xfrm>
          </p:grpSpPr>
          <p:sp>
            <p:nvSpPr>
              <p:cNvPr id="57" name="ドーナツ 56"/>
              <p:cNvSpPr/>
              <p:nvPr/>
            </p:nvSpPr>
            <p:spPr>
              <a:xfrm>
                <a:off x="3291812" y="3140968"/>
                <a:ext cx="720080" cy="720080"/>
              </a:xfrm>
              <a:prstGeom prst="donut">
                <a:avLst>
                  <a:gd name="adj" fmla="val 2314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58" name="ドーナツ 57"/>
              <p:cNvSpPr/>
              <p:nvPr/>
            </p:nvSpPr>
            <p:spPr>
              <a:xfrm>
                <a:off x="3322669" y="3171825"/>
                <a:ext cx="658366" cy="658366"/>
              </a:xfrm>
              <a:prstGeom prst="donut">
                <a:avLst>
                  <a:gd name="adj" fmla="val 10527"/>
                </a:avLst>
              </a:prstGeom>
              <a:solidFill>
                <a:srgbClr val="FF0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" name="グループ化 25"/>
            <p:cNvGrpSpPr/>
            <p:nvPr/>
          </p:nvGrpSpPr>
          <p:grpSpPr>
            <a:xfrm rot="21253260">
              <a:off x="-1005459" y="4498024"/>
              <a:ext cx="452217" cy="1526195"/>
              <a:chOff x="-685800" y="4256238"/>
              <a:chExt cx="525382" cy="1773121"/>
            </a:xfrm>
            <a:solidFill>
              <a:srgbClr val="FF6699"/>
            </a:solidFill>
          </p:grpSpPr>
          <p:sp>
            <p:nvSpPr>
              <p:cNvPr id="49" name="正方形/長方形 48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" name="グループ化 50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52" name="二等辺三角形 51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" name="二等辺三角形 52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二等辺三角形 53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角丸四角形 54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角丸四角形 55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7" name="グループ化 26"/>
            <p:cNvGrpSpPr/>
            <p:nvPr/>
          </p:nvGrpSpPr>
          <p:grpSpPr>
            <a:xfrm rot="228380">
              <a:off x="-857321" y="4453527"/>
              <a:ext cx="452217" cy="1526195"/>
              <a:chOff x="-685800" y="4256238"/>
              <a:chExt cx="525382" cy="1773121"/>
            </a:xfrm>
            <a:solidFill>
              <a:schemeClr val="bg1">
                <a:lumMod val="75000"/>
              </a:schemeClr>
            </a:solidFill>
          </p:grpSpPr>
          <p:sp>
            <p:nvSpPr>
              <p:cNvPr id="41" name="正方形/長方形 40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" name="グループ化 42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44" name="二等辺三角形 43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" name="二等辺三角形 44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" name="二等辺三角形 45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角丸四角形 46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" name="角丸四角形 47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8" name="グループ化 27"/>
            <p:cNvGrpSpPr/>
            <p:nvPr/>
          </p:nvGrpSpPr>
          <p:grpSpPr>
            <a:xfrm rot="225233" flipH="1">
              <a:off x="-644167" y="4476954"/>
              <a:ext cx="452217" cy="1526195"/>
              <a:chOff x="-685800" y="4256238"/>
              <a:chExt cx="525382" cy="1773121"/>
            </a:xfrm>
            <a:solidFill>
              <a:srgbClr val="00B0F0"/>
            </a:solidFill>
          </p:grpSpPr>
          <p:sp>
            <p:nvSpPr>
              <p:cNvPr id="33" name="正方形/長方形 32"/>
              <p:cNvSpPr/>
              <p:nvPr/>
            </p:nvSpPr>
            <p:spPr bwMode="auto">
              <a:xfrm>
                <a:off x="-431784" y="4554125"/>
                <a:ext cx="45719" cy="325346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アーチ 56"/>
              <p:cNvSpPr/>
              <p:nvPr/>
            </p:nvSpPr>
            <p:spPr bwMode="auto">
              <a:xfrm>
                <a:off x="-685800" y="4256238"/>
                <a:ext cx="317882" cy="333488"/>
              </a:xfrm>
              <a:custGeom>
                <a:avLst/>
                <a:gdLst>
                  <a:gd name="connsiteX0" fmla="*/ 407766 w 1350150"/>
                  <a:gd name="connsiteY0" fmla="*/ 1294972 h 1350150"/>
                  <a:gd name="connsiteX1" fmla="*/ 24713 w 1350150"/>
                  <a:gd name="connsiteY1" fmla="*/ 494091 h 1350150"/>
                  <a:gd name="connsiteX2" fmla="*/ 766407 w 1350150"/>
                  <a:gd name="connsiteY2" fmla="*/ 6207 h 1350150"/>
                  <a:gd name="connsiteX3" fmla="*/ 1350150 w 1350150"/>
                  <a:gd name="connsiteY3" fmla="*/ 675075 h 1350150"/>
                  <a:gd name="connsiteX4" fmla="*/ 1012613 w 1350150"/>
                  <a:gd name="connsiteY4" fmla="*/ 675075 h 1350150"/>
                  <a:gd name="connsiteX5" fmla="*/ 720741 w 1350150"/>
                  <a:gd name="connsiteY5" fmla="*/ 340640 h 1350150"/>
                  <a:gd name="connsiteX6" fmla="*/ 349893 w 1350150"/>
                  <a:gd name="connsiteY6" fmla="*/ 584582 h 1350150"/>
                  <a:gd name="connsiteX7" fmla="*/ 541420 w 1350150"/>
                  <a:gd name="connsiteY7" fmla="*/ 985023 h 1350150"/>
                  <a:gd name="connsiteX8" fmla="*/ 407766 w 1350150"/>
                  <a:gd name="connsiteY8" fmla="*/ 1294972 h 1350150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098324 w 1350254"/>
                  <a:gd name="connsiteY4" fmla="*/ 673473 h 1295025"/>
                  <a:gd name="connsiteX5" fmla="*/ 1012717 w 1350254"/>
                  <a:gd name="connsiteY5" fmla="*/ 675128 h 1295025"/>
                  <a:gd name="connsiteX6" fmla="*/ 720845 w 1350254"/>
                  <a:gd name="connsiteY6" fmla="*/ 340693 h 1295025"/>
                  <a:gd name="connsiteX7" fmla="*/ 349997 w 1350254"/>
                  <a:gd name="connsiteY7" fmla="*/ 584635 h 1295025"/>
                  <a:gd name="connsiteX8" fmla="*/ 541524 w 1350254"/>
                  <a:gd name="connsiteY8" fmla="*/ 985076 h 1295025"/>
                  <a:gd name="connsiteX9" fmla="*/ 407870 w 1350254"/>
                  <a:gd name="connsiteY9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0254"/>
                  <a:gd name="connsiteY0" fmla="*/ 1295025 h 1295025"/>
                  <a:gd name="connsiteX1" fmla="*/ 24817 w 1350254"/>
                  <a:gd name="connsiteY1" fmla="*/ 494144 h 1295025"/>
                  <a:gd name="connsiteX2" fmla="*/ 766511 w 1350254"/>
                  <a:gd name="connsiteY2" fmla="*/ 6260 h 1295025"/>
                  <a:gd name="connsiteX3" fmla="*/ 1350254 w 1350254"/>
                  <a:gd name="connsiteY3" fmla="*/ 675128 h 1295025"/>
                  <a:gd name="connsiteX4" fmla="*/ 1239294 w 1350254"/>
                  <a:gd name="connsiteY4" fmla="*/ 673474 h 1295025"/>
                  <a:gd name="connsiteX5" fmla="*/ 1098324 w 1350254"/>
                  <a:gd name="connsiteY5" fmla="*/ 673473 h 1295025"/>
                  <a:gd name="connsiteX6" fmla="*/ 1012717 w 1350254"/>
                  <a:gd name="connsiteY6" fmla="*/ 675128 h 1295025"/>
                  <a:gd name="connsiteX7" fmla="*/ 720845 w 1350254"/>
                  <a:gd name="connsiteY7" fmla="*/ 340693 h 1295025"/>
                  <a:gd name="connsiteX8" fmla="*/ 349997 w 1350254"/>
                  <a:gd name="connsiteY8" fmla="*/ 584635 h 1295025"/>
                  <a:gd name="connsiteX9" fmla="*/ 541524 w 1350254"/>
                  <a:gd name="connsiteY9" fmla="*/ 985076 h 1295025"/>
                  <a:gd name="connsiteX10" fmla="*/ 407870 w 1350254"/>
                  <a:gd name="connsiteY10" fmla="*/ 1295025 h 1295025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98324 w 1357404"/>
                  <a:gd name="connsiteY5" fmla="*/ 67347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  <a:gd name="connsiteX0" fmla="*/ 407870 w 1357404"/>
                  <a:gd name="connsiteY0" fmla="*/ 1295025 h 1424044"/>
                  <a:gd name="connsiteX1" fmla="*/ 24817 w 1357404"/>
                  <a:gd name="connsiteY1" fmla="*/ 494144 h 1424044"/>
                  <a:gd name="connsiteX2" fmla="*/ 766511 w 1357404"/>
                  <a:gd name="connsiteY2" fmla="*/ 6260 h 1424044"/>
                  <a:gd name="connsiteX3" fmla="*/ 1350254 w 1357404"/>
                  <a:gd name="connsiteY3" fmla="*/ 675128 h 1424044"/>
                  <a:gd name="connsiteX4" fmla="*/ 1357404 w 1357404"/>
                  <a:gd name="connsiteY4" fmla="*/ 1424044 h 1424044"/>
                  <a:gd name="connsiteX5" fmla="*/ 1018314 w 1357404"/>
                  <a:gd name="connsiteY5" fmla="*/ 1424043 h 1424044"/>
                  <a:gd name="connsiteX6" fmla="*/ 1012717 w 1357404"/>
                  <a:gd name="connsiteY6" fmla="*/ 675128 h 1424044"/>
                  <a:gd name="connsiteX7" fmla="*/ 720845 w 1357404"/>
                  <a:gd name="connsiteY7" fmla="*/ 340693 h 1424044"/>
                  <a:gd name="connsiteX8" fmla="*/ 349997 w 1357404"/>
                  <a:gd name="connsiteY8" fmla="*/ 584635 h 1424044"/>
                  <a:gd name="connsiteX9" fmla="*/ 541524 w 1357404"/>
                  <a:gd name="connsiteY9" fmla="*/ 985076 h 1424044"/>
                  <a:gd name="connsiteX10" fmla="*/ 407870 w 1357404"/>
                  <a:gd name="connsiteY10" fmla="*/ 1295025 h 14240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57404" h="1424044">
                    <a:moveTo>
                      <a:pt x="407870" y="1295025"/>
                    </a:moveTo>
                    <a:cubicBezTo>
                      <a:pt x="97920" y="1161370"/>
                      <a:pt x="-65676" y="819326"/>
                      <a:pt x="24817" y="494144"/>
                    </a:cubicBezTo>
                    <a:cubicBezTo>
                      <a:pt x="115310" y="168961"/>
                      <a:pt x="432075" y="-39406"/>
                      <a:pt x="766511" y="6260"/>
                    </a:cubicBezTo>
                    <a:cubicBezTo>
                      <a:pt x="1100947" y="51926"/>
                      <a:pt x="1347657" y="316276"/>
                      <a:pt x="1350254" y="675128"/>
                    </a:cubicBezTo>
                    <a:cubicBezTo>
                      <a:pt x="1352637" y="924767"/>
                      <a:pt x="1355021" y="1174405"/>
                      <a:pt x="1357404" y="1424044"/>
                    </a:cubicBezTo>
                    <a:lnTo>
                      <a:pt x="1018314" y="1424043"/>
                    </a:lnTo>
                    <a:cubicBezTo>
                      <a:pt x="1016448" y="1174405"/>
                      <a:pt x="1014583" y="924766"/>
                      <a:pt x="1012717" y="675128"/>
                    </a:cubicBezTo>
                    <a:cubicBezTo>
                      <a:pt x="1012717" y="506358"/>
                      <a:pt x="888063" y="363526"/>
                      <a:pt x="720845" y="340693"/>
                    </a:cubicBezTo>
                    <a:cubicBezTo>
                      <a:pt x="553627" y="317860"/>
                      <a:pt x="395244" y="422044"/>
                      <a:pt x="349997" y="584635"/>
                    </a:cubicBezTo>
                    <a:cubicBezTo>
                      <a:pt x="304751" y="747227"/>
                      <a:pt x="386549" y="918249"/>
                      <a:pt x="541524" y="985076"/>
                    </a:cubicBezTo>
                    <a:lnTo>
                      <a:pt x="407870" y="1295025"/>
                    </a:lnTo>
                    <a:close/>
                  </a:path>
                </a:pathLst>
              </a:cu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5" name="グループ化 34"/>
              <p:cNvGrpSpPr/>
              <p:nvPr/>
            </p:nvGrpSpPr>
            <p:grpSpPr>
              <a:xfrm>
                <a:off x="-645128" y="4750493"/>
                <a:ext cx="484710" cy="1278866"/>
                <a:chOff x="-645129" y="4750493"/>
                <a:chExt cx="570459" cy="1278866"/>
              </a:xfrm>
              <a:grpFill/>
            </p:grpSpPr>
            <p:sp>
              <p:nvSpPr>
                <p:cNvPr id="36" name="二等辺三角形 35"/>
                <p:cNvSpPr/>
                <p:nvPr/>
              </p:nvSpPr>
              <p:spPr bwMode="auto">
                <a:xfrm rot="10800000">
                  <a:off x="-645129" y="4750495"/>
                  <a:ext cx="570459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二等辺三角形 36"/>
                <p:cNvSpPr/>
                <p:nvPr/>
              </p:nvSpPr>
              <p:spPr bwMode="auto">
                <a:xfrm rot="10800000">
                  <a:off x="-552157" y="4750494"/>
                  <a:ext cx="384516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二等辺三角形 37"/>
                <p:cNvSpPr/>
                <p:nvPr/>
              </p:nvSpPr>
              <p:spPr bwMode="auto">
                <a:xfrm rot="10800000">
                  <a:off x="-444550" y="4750493"/>
                  <a:ext cx="169302" cy="1275907"/>
                </a:xfrm>
                <a:prstGeom prst="triangle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角丸四角形 38"/>
                <p:cNvSpPr/>
                <p:nvPr/>
              </p:nvSpPr>
              <p:spPr bwMode="auto">
                <a:xfrm>
                  <a:off x="-384997" y="5932636"/>
                  <a:ext cx="50196" cy="96723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角丸四角形 39"/>
                <p:cNvSpPr/>
                <p:nvPr/>
              </p:nvSpPr>
              <p:spPr bwMode="auto">
                <a:xfrm flipV="1">
                  <a:off x="-394043" y="5900285"/>
                  <a:ext cx="68288" cy="47126"/>
                </a:xfrm>
                <a:prstGeom prst="roundRect">
                  <a:avLst/>
                </a:prstGeom>
                <a:grpFill/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9" name="グループ化 28"/>
            <p:cNvGrpSpPr/>
            <p:nvPr/>
          </p:nvGrpSpPr>
          <p:grpSpPr>
            <a:xfrm>
              <a:off x="-1004574" y="5185963"/>
              <a:ext cx="783594" cy="1042856"/>
              <a:chOff x="-534165" y="4269574"/>
              <a:chExt cx="880386" cy="1171673"/>
            </a:xfrm>
            <a:solidFill>
              <a:schemeClr val="bg1">
                <a:lumMod val="75000"/>
              </a:schemeClr>
            </a:solidFill>
          </p:grpSpPr>
          <p:sp>
            <p:nvSpPr>
              <p:cNvPr id="31" name="正方形/長方形 30"/>
              <p:cNvSpPr/>
              <p:nvPr/>
            </p:nvSpPr>
            <p:spPr bwMode="auto">
              <a:xfrm>
                <a:off x="-333052" y="5278120"/>
                <a:ext cx="478161" cy="163127"/>
              </a:xfrm>
              <a:prstGeom prst="rect">
                <a:avLst/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台形 31"/>
              <p:cNvSpPr/>
              <p:nvPr/>
            </p:nvSpPr>
            <p:spPr bwMode="auto">
              <a:xfrm rot="10800000">
                <a:off x="-534165" y="4269574"/>
                <a:ext cx="880386" cy="1074972"/>
              </a:xfrm>
              <a:prstGeom prst="trapezoid">
                <a:avLst>
                  <a:gd name="adj" fmla="val 22403"/>
                </a:avLst>
              </a:prstGeom>
              <a:grpFill/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" name="乗算記号 29"/>
            <p:cNvSpPr/>
            <p:nvPr/>
          </p:nvSpPr>
          <p:spPr>
            <a:xfrm>
              <a:off x="-1435514" y="4709044"/>
              <a:ext cx="1683566" cy="1683562"/>
            </a:xfrm>
            <a:prstGeom prst="mathMultiply">
              <a:avLst>
                <a:gd name="adj1" fmla="val 9942"/>
              </a:avLst>
            </a:prstGeom>
            <a:solidFill>
              <a:srgbClr val="FF0000">
                <a:alpha val="50196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sp>
        <p:nvSpPr>
          <p:cNvPr id="59" name="テキスト ボックス 58"/>
          <p:cNvSpPr txBox="1"/>
          <p:nvPr/>
        </p:nvSpPr>
        <p:spPr>
          <a:xfrm>
            <a:off x="272479" y="452139"/>
            <a:ext cx="9406045" cy="92333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5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ここは共有スペースです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6196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pop538_置傘禁止</dc:title>
  <dc:subject>pop538_置傘禁止</dc:subject>
  <dc:creator>http://www.digipot.net</dc:creator>
  <cp:lastModifiedBy/>
  <cp:revision>1</cp:revision>
  <dcterms:created xsi:type="dcterms:W3CDTF">2014-07-30T05:46:34Z</dcterms:created>
  <dcterms:modified xsi:type="dcterms:W3CDTF">2015-03-18T07:41:27Z</dcterms:modified>
  <cp:version>1</cp:version>
</cp:coreProperties>
</file>