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79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11" y="-21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この上</a:t>
            </a:r>
            <a:endParaRPr lang="en-US" altLang="ja-JP" sz="18000" dirty="0"/>
          </a:p>
          <a:p>
            <a:r>
              <a:rPr lang="ja-JP" altLang="en-US" sz="18000" dirty="0" smtClean="0"/>
              <a:t>乗るな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</a:t>
            </a:r>
            <a:endParaRPr lang="en-US" altLang="ja-JP" dirty="0" smtClean="0"/>
          </a:p>
          <a:p>
            <a:r>
              <a:rPr lang="ja-JP" altLang="en-US" dirty="0" smtClean="0"/>
              <a:t>乗るな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43635" y="1696387"/>
            <a:ext cx="6541994" cy="6541978"/>
            <a:chOff x="317417" y="2741802"/>
            <a:chExt cx="1683566" cy="1683562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6" name="ドーナツ 2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ドーナツ 2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4" name="円/楕円 13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0" name="グループ化 19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" name="グループ化 20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2" name="角丸四角形 21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角丸四角形 22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18" name="角丸四角形 17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角丸四角形 18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" name="乗算記号 12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乗るな</a:t>
            </a:r>
            <a:endParaRPr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024812" y="648525"/>
            <a:ext cx="4779640" cy="4779628"/>
            <a:chOff x="317417" y="2741802"/>
            <a:chExt cx="1683566" cy="1683562"/>
          </a:xfrm>
        </p:grpSpPr>
        <p:sp>
          <p:nvSpPr>
            <p:cNvPr id="11" name="角丸四角形 10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34" name="ドーナツ 3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ドーナツ 3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5" name="円/楕円 14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1" name="グループ化 20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32" name="角丸四角形 31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角丸四角形 32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" name="グループ化 28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30" name="角丸四角形 29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角丸四角形 30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19" name="角丸四角形 18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" name="乗算記号 13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乗るな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危険！あぶない！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388584" y="1856094"/>
            <a:ext cx="4052096" cy="4052086"/>
            <a:chOff x="317417" y="2741802"/>
            <a:chExt cx="1683566" cy="1683562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6" name="円/楕円 15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2" name="グループ化 21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6" name="角丸四角形 25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角丸四角形 26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20" name="角丸四角形 19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5" name="乗算記号 14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この上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乗るな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648761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こわれものにつき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388584" y="1856094"/>
            <a:ext cx="4052096" cy="4052086"/>
            <a:chOff x="317417" y="2741802"/>
            <a:chExt cx="1683566" cy="1683562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709150" y="3834044"/>
              <a:ext cx="900100" cy="315035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377941" y="2802324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925530" y="2814510"/>
              <a:ext cx="450294" cy="1032676"/>
              <a:chOff x="2722936" y="2978950"/>
              <a:chExt cx="359095" cy="823528"/>
            </a:xfrm>
          </p:grpSpPr>
          <p:sp>
            <p:nvSpPr>
              <p:cNvPr id="16" name="円/楕円 15"/>
              <p:cNvSpPr/>
              <p:nvPr/>
            </p:nvSpPr>
            <p:spPr bwMode="auto">
              <a:xfrm>
                <a:off x="2789971" y="2978950"/>
                <a:ext cx="225025" cy="225025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2789971" y="3203976"/>
                <a:ext cx="225025" cy="360039"/>
              </a:xfrm>
              <a:prstGeom prst="roundRect">
                <a:avLst>
                  <a:gd name="adj" fmla="val 3645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2722936" y="3250574"/>
                <a:ext cx="359095" cy="200730"/>
                <a:chOff x="2722936" y="3250574"/>
                <a:chExt cx="359095" cy="200730"/>
              </a:xfrm>
            </p:grpSpPr>
            <p:grpSp>
              <p:nvGrpSpPr>
                <p:cNvPr id="22" name="グループ化 21"/>
                <p:cNvGrpSpPr/>
                <p:nvPr/>
              </p:nvGrpSpPr>
              <p:grpSpPr>
                <a:xfrm rot="18900000">
                  <a:off x="272293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6" name="角丸四角形 25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角丸四角形 26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 rot="2700000" flipH="1">
                  <a:off x="2891656" y="3260929"/>
                  <a:ext cx="200730" cy="180020"/>
                  <a:chOff x="2284125" y="3429000"/>
                  <a:chExt cx="200730" cy="180020"/>
                </a:xfrm>
              </p:grpSpPr>
              <p:sp>
                <p:nvSpPr>
                  <p:cNvPr id="24" name="角丸四角形 23"/>
                  <p:cNvSpPr/>
                  <p:nvPr/>
                </p:nvSpPr>
                <p:spPr bwMode="auto">
                  <a:xfrm>
                    <a:off x="2284125" y="3429000"/>
                    <a:ext cx="58585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 bwMode="auto">
                  <a:xfrm rot="5400000">
                    <a:off x="2355962" y="3359104"/>
                    <a:ext cx="58996" cy="1987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2789347" y="3479806"/>
                <a:ext cx="226272" cy="322672"/>
                <a:chOff x="2795658" y="3479806"/>
                <a:chExt cx="226272" cy="322672"/>
              </a:xfrm>
            </p:grpSpPr>
            <p:sp>
              <p:nvSpPr>
                <p:cNvPr id="20" name="角丸四角形 19"/>
                <p:cNvSpPr/>
                <p:nvPr/>
              </p:nvSpPr>
              <p:spPr bwMode="auto">
                <a:xfrm rot="20700000" flipV="1">
                  <a:off x="2950766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 bwMode="auto">
                <a:xfrm rot="900000" flipH="1" flipV="1">
                  <a:off x="2795658" y="3479806"/>
                  <a:ext cx="71164" cy="3226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5" name="乗算記号 14"/>
            <p:cNvSpPr/>
            <p:nvPr/>
          </p:nvSpPr>
          <p:spPr>
            <a:xfrm>
              <a:off x="317417" y="2741802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pop535_この上乗るな</dc:title>
  <dc:subject>pop535_この上乗るな</dc:subject>
  <dc:creator>http://www.digipot.net</dc:creator>
  <cp:lastModifiedBy/>
  <cp:revision>1</cp:revision>
  <dcterms:created xsi:type="dcterms:W3CDTF">2014-09-28T09:38:07Z</dcterms:created>
  <dcterms:modified xsi:type="dcterms:W3CDTF">2015-03-18T07:37:12Z</dcterms:modified>
  <cp:version>1</cp:version>
</cp:coreProperties>
</file>