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3" r:id="rId4"/>
    <p:sldId id="282" r:id="rId5"/>
    <p:sldId id="283" r:id="rId6"/>
    <p:sldId id="277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490" y="-59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947039"/>
            <a:ext cx="9900055" cy="563231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8000" dirty="0" smtClean="0"/>
              <a:t>この上</a:t>
            </a:r>
            <a:endParaRPr lang="en-US" altLang="ja-JP" sz="18000" dirty="0"/>
          </a:p>
          <a:p>
            <a:r>
              <a:rPr lang="ja-JP" altLang="en-US" sz="18000" dirty="0" smtClean="0"/>
              <a:t>乗るな</a:t>
            </a:r>
            <a:endParaRPr lang="ja-JP" altLang="en-US" sz="18000" dirty="0"/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857029"/>
            <a:ext cx="9900055" cy="563231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8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この上</a:t>
            </a:r>
            <a:endParaRPr kumimoji="1" lang="en-US" altLang="ja-JP" sz="180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8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乗るな</a:t>
            </a:r>
            <a:endParaRPr kumimoji="1" lang="ja-JP" altLang="en-US" sz="18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10113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/>
          <p:cNvGrpSpPr/>
          <p:nvPr/>
        </p:nvGrpSpPr>
        <p:grpSpPr>
          <a:xfrm>
            <a:off x="1622630" y="352407"/>
            <a:ext cx="6541994" cy="6541978"/>
            <a:chOff x="317417" y="2741802"/>
            <a:chExt cx="1683566" cy="1683562"/>
          </a:xfrm>
        </p:grpSpPr>
        <p:sp>
          <p:nvSpPr>
            <p:cNvPr id="10" name="角丸四角形 9"/>
            <p:cNvSpPr/>
            <p:nvPr/>
          </p:nvSpPr>
          <p:spPr bwMode="auto">
            <a:xfrm>
              <a:off x="709150" y="3834044"/>
              <a:ext cx="900100" cy="315035"/>
            </a:xfrm>
            <a:prstGeom prst="round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1" name="グループ化 10"/>
            <p:cNvGrpSpPr/>
            <p:nvPr/>
          </p:nvGrpSpPr>
          <p:grpSpPr>
            <a:xfrm>
              <a:off x="377941" y="2802324"/>
              <a:ext cx="1562519" cy="1562519"/>
              <a:chOff x="3291812" y="3140968"/>
              <a:chExt cx="720080" cy="720080"/>
            </a:xfrm>
          </p:grpSpPr>
          <p:sp>
            <p:nvSpPr>
              <p:cNvPr id="26" name="ドーナツ 25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" name="ドーナツ 26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" name="グループ化 11"/>
            <p:cNvGrpSpPr/>
            <p:nvPr/>
          </p:nvGrpSpPr>
          <p:grpSpPr>
            <a:xfrm>
              <a:off x="925530" y="2814510"/>
              <a:ext cx="450294" cy="1032676"/>
              <a:chOff x="2722936" y="2978950"/>
              <a:chExt cx="359095" cy="823528"/>
            </a:xfrm>
          </p:grpSpPr>
          <p:sp>
            <p:nvSpPr>
              <p:cNvPr id="14" name="円/楕円 13"/>
              <p:cNvSpPr/>
              <p:nvPr/>
            </p:nvSpPr>
            <p:spPr bwMode="auto">
              <a:xfrm>
                <a:off x="2789971" y="2978950"/>
                <a:ext cx="225025" cy="225025"/>
              </a:xfrm>
              <a:prstGeom prst="ellipse">
                <a:avLst/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角丸四角形 14"/>
              <p:cNvSpPr/>
              <p:nvPr/>
            </p:nvSpPr>
            <p:spPr bwMode="auto">
              <a:xfrm>
                <a:off x="2789971" y="3203976"/>
                <a:ext cx="225025" cy="360039"/>
              </a:xfrm>
              <a:prstGeom prst="roundRect">
                <a:avLst>
                  <a:gd name="adj" fmla="val 36455"/>
                </a:avLst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6" name="グループ化 15"/>
              <p:cNvGrpSpPr/>
              <p:nvPr/>
            </p:nvGrpSpPr>
            <p:grpSpPr>
              <a:xfrm>
                <a:off x="2722936" y="3250574"/>
                <a:ext cx="359095" cy="200730"/>
                <a:chOff x="2722936" y="3250574"/>
                <a:chExt cx="359095" cy="200730"/>
              </a:xfrm>
            </p:grpSpPr>
            <p:grpSp>
              <p:nvGrpSpPr>
                <p:cNvPr id="20" name="グループ化 19"/>
                <p:cNvGrpSpPr/>
                <p:nvPr/>
              </p:nvGrpSpPr>
              <p:grpSpPr>
                <a:xfrm rot="18900000">
                  <a:off x="2722936" y="3260929"/>
                  <a:ext cx="200730" cy="180020"/>
                  <a:chOff x="2284125" y="3429000"/>
                  <a:chExt cx="200730" cy="180020"/>
                </a:xfrm>
              </p:grpSpPr>
              <p:sp>
                <p:nvSpPr>
                  <p:cNvPr id="24" name="角丸四角形 23"/>
                  <p:cNvSpPr/>
                  <p:nvPr/>
                </p:nvSpPr>
                <p:spPr bwMode="auto">
                  <a:xfrm>
                    <a:off x="2284125" y="3429000"/>
                    <a:ext cx="58585" cy="18002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" name="角丸四角形 24"/>
                  <p:cNvSpPr/>
                  <p:nvPr/>
                </p:nvSpPr>
                <p:spPr bwMode="auto">
                  <a:xfrm rot="5400000">
                    <a:off x="2355962" y="3359104"/>
                    <a:ext cx="58996" cy="19879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1" name="グループ化 20"/>
                <p:cNvGrpSpPr/>
                <p:nvPr/>
              </p:nvGrpSpPr>
              <p:grpSpPr>
                <a:xfrm rot="2700000" flipH="1">
                  <a:off x="2891656" y="3260929"/>
                  <a:ext cx="200730" cy="180020"/>
                  <a:chOff x="2284125" y="3429000"/>
                  <a:chExt cx="200730" cy="180020"/>
                </a:xfrm>
              </p:grpSpPr>
              <p:sp>
                <p:nvSpPr>
                  <p:cNvPr id="22" name="角丸四角形 21"/>
                  <p:cNvSpPr/>
                  <p:nvPr/>
                </p:nvSpPr>
                <p:spPr bwMode="auto">
                  <a:xfrm>
                    <a:off x="2284125" y="3429000"/>
                    <a:ext cx="58585" cy="18002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3" name="角丸四角形 22"/>
                  <p:cNvSpPr/>
                  <p:nvPr/>
                </p:nvSpPr>
                <p:spPr bwMode="auto">
                  <a:xfrm rot="5400000">
                    <a:off x="2355962" y="3359104"/>
                    <a:ext cx="58996" cy="19879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7" name="グループ化 16"/>
              <p:cNvGrpSpPr/>
              <p:nvPr/>
            </p:nvGrpSpPr>
            <p:grpSpPr>
              <a:xfrm>
                <a:off x="2789347" y="3479806"/>
                <a:ext cx="226272" cy="322672"/>
                <a:chOff x="2795658" y="3479806"/>
                <a:chExt cx="226272" cy="322672"/>
              </a:xfrm>
            </p:grpSpPr>
            <p:sp>
              <p:nvSpPr>
                <p:cNvPr id="18" name="角丸四角形 17"/>
                <p:cNvSpPr/>
                <p:nvPr/>
              </p:nvSpPr>
              <p:spPr bwMode="auto">
                <a:xfrm rot="20700000" flipV="1">
                  <a:off x="2950766" y="3479806"/>
                  <a:ext cx="71164" cy="3226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" name="角丸四角形 18"/>
                <p:cNvSpPr/>
                <p:nvPr/>
              </p:nvSpPr>
              <p:spPr bwMode="auto">
                <a:xfrm rot="900000" flipH="1" flipV="1">
                  <a:off x="2795658" y="3479806"/>
                  <a:ext cx="71164" cy="3226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3" name="乗算記号 12"/>
            <p:cNvSpPr/>
            <p:nvPr/>
          </p:nvSpPr>
          <p:spPr>
            <a:xfrm>
              <a:off x="317417" y="2741802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0" y="4695706"/>
            <a:ext cx="9905999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500" dirty="0" smtClean="0">
                <a:solidFill>
                  <a:srgbClr val="FFFF00"/>
                </a:solidFill>
              </a:rPr>
              <a:t>この上乗るな</a:t>
            </a:r>
            <a:endParaRPr lang="ja-JP" altLang="en-US" sz="12500" dirty="0">
              <a:solidFill>
                <a:srgbClr val="FFFF00"/>
              </a:solidFill>
            </a:endParaRPr>
          </a:p>
        </p:txBody>
      </p:sp>
      <p:grpSp>
        <p:nvGrpSpPr>
          <p:cNvPr id="10" name="グループ化 9"/>
          <p:cNvGrpSpPr/>
          <p:nvPr/>
        </p:nvGrpSpPr>
        <p:grpSpPr>
          <a:xfrm>
            <a:off x="2700654" y="287896"/>
            <a:ext cx="4385946" cy="4385936"/>
            <a:chOff x="317417" y="2741802"/>
            <a:chExt cx="1683566" cy="1683562"/>
          </a:xfrm>
        </p:grpSpPr>
        <p:sp>
          <p:nvSpPr>
            <p:cNvPr id="11" name="角丸四角形 10"/>
            <p:cNvSpPr/>
            <p:nvPr/>
          </p:nvSpPr>
          <p:spPr bwMode="auto">
            <a:xfrm>
              <a:off x="709150" y="3834044"/>
              <a:ext cx="900100" cy="315035"/>
            </a:xfrm>
            <a:prstGeom prst="round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2" name="グループ化 11"/>
            <p:cNvGrpSpPr/>
            <p:nvPr/>
          </p:nvGrpSpPr>
          <p:grpSpPr>
            <a:xfrm>
              <a:off x="377941" y="2802324"/>
              <a:ext cx="1562519" cy="1562519"/>
              <a:chOff x="3291812" y="3140968"/>
              <a:chExt cx="720080" cy="720080"/>
            </a:xfrm>
          </p:grpSpPr>
          <p:sp>
            <p:nvSpPr>
              <p:cNvPr id="27" name="ドーナツ 26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8" name="ドーナツ 27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3" name="グループ化 12"/>
            <p:cNvGrpSpPr/>
            <p:nvPr/>
          </p:nvGrpSpPr>
          <p:grpSpPr>
            <a:xfrm>
              <a:off x="925530" y="2814510"/>
              <a:ext cx="450294" cy="1032676"/>
              <a:chOff x="2722936" y="2978950"/>
              <a:chExt cx="359095" cy="823528"/>
            </a:xfrm>
          </p:grpSpPr>
          <p:sp>
            <p:nvSpPr>
              <p:cNvPr id="15" name="円/楕円 14"/>
              <p:cNvSpPr/>
              <p:nvPr/>
            </p:nvSpPr>
            <p:spPr bwMode="auto">
              <a:xfrm>
                <a:off x="2789971" y="2978950"/>
                <a:ext cx="225025" cy="225025"/>
              </a:xfrm>
              <a:prstGeom prst="ellipse">
                <a:avLst/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角丸四角形 15"/>
              <p:cNvSpPr/>
              <p:nvPr/>
            </p:nvSpPr>
            <p:spPr bwMode="auto">
              <a:xfrm>
                <a:off x="2789971" y="3203976"/>
                <a:ext cx="225025" cy="360039"/>
              </a:xfrm>
              <a:prstGeom prst="roundRect">
                <a:avLst>
                  <a:gd name="adj" fmla="val 36455"/>
                </a:avLst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7" name="グループ化 16"/>
              <p:cNvGrpSpPr/>
              <p:nvPr/>
            </p:nvGrpSpPr>
            <p:grpSpPr>
              <a:xfrm>
                <a:off x="2722936" y="3250574"/>
                <a:ext cx="359095" cy="200730"/>
                <a:chOff x="2722936" y="3250574"/>
                <a:chExt cx="359095" cy="200730"/>
              </a:xfrm>
            </p:grpSpPr>
            <p:grpSp>
              <p:nvGrpSpPr>
                <p:cNvPr id="21" name="グループ化 20"/>
                <p:cNvGrpSpPr/>
                <p:nvPr/>
              </p:nvGrpSpPr>
              <p:grpSpPr>
                <a:xfrm rot="18900000">
                  <a:off x="2722936" y="3260929"/>
                  <a:ext cx="200730" cy="180020"/>
                  <a:chOff x="2284125" y="3429000"/>
                  <a:chExt cx="200730" cy="180020"/>
                </a:xfrm>
              </p:grpSpPr>
              <p:sp>
                <p:nvSpPr>
                  <p:cNvPr id="25" name="角丸四角形 24"/>
                  <p:cNvSpPr/>
                  <p:nvPr/>
                </p:nvSpPr>
                <p:spPr bwMode="auto">
                  <a:xfrm>
                    <a:off x="2284125" y="3429000"/>
                    <a:ext cx="58585" cy="18002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" name="角丸四角形 25"/>
                  <p:cNvSpPr/>
                  <p:nvPr/>
                </p:nvSpPr>
                <p:spPr bwMode="auto">
                  <a:xfrm rot="5400000">
                    <a:off x="2355962" y="3359104"/>
                    <a:ext cx="58996" cy="19879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2" name="グループ化 21"/>
                <p:cNvGrpSpPr/>
                <p:nvPr/>
              </p:nvGrpSpPr>
              <p:grpSpPr>
                <a:xfrm rot="2700000" flipH="1">
                  <a:off x="2891656" y="3260929"/>
                  <a:ext cx="200730" cy="180020"/>
                  <a:chOff x="2284125" y="3429000"/>
                  <a:chExt cx="200730" cy="180020"/>
                </a:xfrm>
              </p:grpSpPr>
              <p:sp>
                <p:nvSpPr>
                  <p:cNvPr id="23" name="角丸四角形 22"/>
                  <p:cNvSpPr/>
                  <p:nvPr/>
                </p:nvSpPr>
                <p:spPr bwMode="auto">
                  <a:xfrm>
                    <a:off x="2284125" y="3429000"/>
                    <a:ext cx="58585" cy="18002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4" name="角丸四角形 23"/>
                  <p:cNvSpPr/>
                  <p:nvPr/>
                </p:nvSpPr>
                <p:spPr bwMode="auto">
                  <a:xfrm rot="5400000">
                    <a:off x="2355962" y="3359104"/>
                    <a:ext cx="58996" cy="19879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8" name="グループ化 17"/>
              <p:cNvGrpSpPr/>
              <p:nvPr/>
            </p:nvGrpSpPr>
            <p:grpSpPr>
              <a:xfrm>
                <a:off x="2789347" y="3479806"/>
                <a:ext cx="226272" cy="322672"/>
                <a:chOff x="2795658" y="3479806"/>
                <a:chExt cx="226272" cy="322672"/>
              </a:xfrm>
            </p:grpSpPr>
            <p:sp>
              <p:nvSpPr>
                <p:cNvPr id="19" name="角丸四角形 18"/>
                <p:cNvSpPr/>
                <p:nvPr/>
              </p:nvSpPr>
              <p:spPr bwMode="auto">
                <a:xfrm rot="20700000" flipV="1">
                  <a:off x="2950766" y="3479806"/>
                  <a:ext cx="71164" cy="3226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" name="角丸四角形 19"/>
                <p:cNvSpPr/>
                <p:nvPr/>
              </p:nvSpPr>
              <p:spPr bwMode="auto">
                <a:xfrm rot="900000" flipH="1" flipV="1">
                  <a:off x="2795658" y="3479806"/>
                  <a:ext cx="71164" cy="3226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4" name="乗算記号 13"/>
            <p:cNvSpPr/>
            <p:nvPr/>
          </p:nvSpPr>
          <p:spPr>
            <a:xfrm>
              <a:off x="317417" y="2741802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818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4658383"/>
            <a:ext cx="9905999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/>
              <a:t>この上乗るな</a:t>
            </a:r>
            <a:endParaRPr lang="ja-JP" altLang="en-US" dirty="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-46259" y="405936"/>
            <a:ext cx="9952258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危険！あぶない！</a:t>
            </a:r>
            <a:endParaRPr kumimoji="1" lang="en-US" altLang="ja-JP" sz="54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1" name="グループ化 10"/>
          <p:cNvGrpSpPr/>
          <p:nvPr/>
        </p:nvGrpSpPr>
        <p:grpSpPr>
          <a:xfrm>
            <a:off x="3157854" y="1178750"/>
            <a:ext cx="3471546" cy="3471538"/>
            <a:chOff x="317417" y="2741802"/>
            <a:chExt cx="1683566" cy="1683562"/>
          </a:xfrm>
        </p:grpSpPr>
        <p:sp>
          <p:nvSpPr>
            <p:cNvPr id="12" name="角丸四角形 11"/>
            <p:cNvSpPr/>
            <p:nvPr/>
          </p:nvSpPr>
          <p:spPr bwMode="auto">
            <a:xfrm>
              <a:off x="709150" y="3834044"/>
              <a:ext cx="900100" cy="315035"/>
            </a:xfrm>
            <a:prstGeom prst="round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3" name="グループ化 12"/>
            <p:cNvGrpSpPr/>
            <p:nvPr/>
          </p:nvGrpSpPr>
          <p:grpSpPr>
            <a:xfrm>
              <a:off x="377941" y="2802324"/>
              <a:ext cx="1562519" cy="1562519"/>
              <a:chOff x="3291812" y="3140968"/>
              <a:chExt cx="720080" cy="720080"/>
            </a:xfrm>
          </p:grpSpPr>
          <p:sp>
            <p:nvSpPr>
              <p:cNvPr id="28" name="ドーナツ 27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9" name="ドーナツ 28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4" name="グループ化 13"/>
            <p:cNvGrpSpPr/>
            <p:nvPr/>
          </p:nvGrpSpPr>
          <p:grpSpPr>
            <a:xfrm>
              <a:off x="925530" y="2814510"/>
              <a:ext cx="450294" cy="1032676"/>
              <a:chOff x="2722936" y="2978950"/>
              <a:chExt cx="359095" cy="823528"/>
            </a:xfrm>
          </p:grpSpPr>
          <p:sp>
            <p:nvSpPr>
              <p:cNvPr id="16" name="円/楕円 15"/>
              <p:cNvSpPr/>
              <p:nvPr/>
            </p:nvSpPr>
            <p:spPr bwMode="auto">
              <a:xfrm>
                <a:off x="2789971" y="2978950"/>
                <a:ext cx="225025" cy="225025"/>
              </a:xfrm>
              <a:prstGeom prst="ellipse">
                <a:avLst/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角丸四角形 16"/>
              <p:cNvSpPr/>
              <p:nvPr/>
            </p:nvSpPr>
            <p:spPr bwMode="auto">
              <a:xfrm>
                <a:off x="2789971" y="3203976"/>
                <a:ext cx="225025" cy="360039"/>
              </a:xfrm>
              <a:prstGeom prst="roundRect">
                <a:avLst>
                  <a:gd name="adj" fmla="val 36455"/>
                </a:avLst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8" name="グループ化 17"/>
              <p:cNvGrpSpPr/>
              <p:nvPr/>
            </p:nvGrpSpPr>
            <p:grpSpPr>
              <a:xfrm>
                <a:off x="2722936" y="3250574"/>
                <a:ext cx="359095" cy="200730"/>
                <a:chOff x="2722936" y="3250574"/>
                <a:chExt cx="359095" cy="200730"/>
              </a:xfrm>
            </p:grpSpPr>
            <p:grpSp>
              <p:nvGrpSpPr>
                <p:cNvPr id="22" name="グループ化 21"/>
                <p:cNvGrpSpPr/>
                <p:nvPr/>
              </p:nvGrpSpPr>
              <p:grpSpPr>
                <a:xfrm rot="18900000">
                  <a:off x="2722936" y="3260929"/>
                  <a:ext cx="200730" cy="180020"/>
                  <a:chOff x="2284125" y="3429000"/>
                  <a:chExt cx="200730" cy="180020"/>
                </a:xfrm>
              </p:grpSpPr>
              <p:sp>
                <p:nvSpPr>
                  <p:cNvPr id="26" name="角丸四角形 25"/>
                  <p:cNvSpPr/>
                  <p:nvPr/>
                </p:nvSpPr>
                <p:spPr bwMode="auto">
                  <a:xfrm>
                    <a:off x="2284125" y="3429000"/>
                    <a:ext cx="58585" cy="18002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" name="角丸四角形 26"/>
                  <p:cNvSpPr/>
                  <p:nvPr/>
                </p:nvSpPr>
                <p:spPr bwMode="auto">
                  <a:xfrm rot="5400000">
                    <a:off x="2355962" y="3359104"/>
                    <a:ext cx="58996" cy="19879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3" name="グループ化 22"/>
                <p:cNvGrpSpPr/>
                <p:nvPr/>
              </p:nvGrpSpPr>
              <p:grpSpPr>
                <a:xfrm rot="2700000" flipH="1">
                  <a:off x="2891656" y="3260929"/>
                  <a:ext cx="200730" cy="180020"/>
                  <a:chOff x="2284125" y="3429000"/>
                  <a:chExt cx="200730" cy="180020"/>
                </a:xfrm>
              </p:grpSpPr>
              <p:sp>
                <p:nvSpPr>
                  <p:cNvPr id="24" name="角丸四角形 23"/>
                  <p:cNvSpPr/>
                  <p:nvPr/>
                </p:nvSpPr>
                <p:spPr bwMode="auto">
                  <a:xfrm>
                    <a:off x="2284125" y="3429000"/>
                    <a:ext cx="58585" cy="18002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" name="角丸四角形 24"/>
                  <p:cNvSpPr/>
                  <p:nvPr/>
                </p:nvSpPr>
                <p:spPr bwMode="auto">
                  <a:xfrm rot="5400000">
                    <a:off x="2355962" y="3359104"/>
                    <a:ext cx="58996" cy="19879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9" name="グループ化 18"/>
              <p:cNvGrpSpPr/>
              <p:nvPr/>
            </p:nvGrpSpPr>
            <p:grpSpPr>
              <a:xfrm>
                <a:off x="2789347" y="3479806"/>
                <a:ext cx="226272" cy="322672"/>
                <a:chOff x="2795658" y="3479806"/>
                <a:chExt cx="226272" cy="322672"/>
              </a:xfrm>
            </p:grpSpPr>
            <p:sp>
              <p:nvSpPr>
                <p:cNvPr id="20" name="角丸四角形 19"/>
                <p:cNvSpPr/>
                <p:nvPr/>
              </p:nvSpPr>
              <p:spPr bwMode="auto">
                <a:xfrm rot="20700000" flipV="1">
                  <a:off x="2950766" y="3479806"/>
                  <a:ext cx="71164" cy="3226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" name="角丸四角形 20"/>
                <p:cNvSpPr/>
                <p:nvPr/>
              </p:nvSpPr>
              <p:spPr bwMode="auto">
                <a:xfrm rot="900000" flipH="1" flipV="1">
                  <a:off x="2795658" y="3479806"/>
                  <a:ext cx="71164" cy="3226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5" name="乗算記号 14"/>
            <p:cNvSpPr/>
            <p:nvPr/>
          </p:nvSpPr>
          <p:spPr>
            <a:xfrm>
              <a:off x="317417" y="2741802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810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4658383"/>
            <a:ext cx="9905999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/>
              <a:t>この上乗るな</a:t>
            </a:r>
            <a:endParaRPr lang="ja-JP" altLang="en-US" dirty="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-46259" y="405936"/>
            <a:ext cx="9952258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こわれものにつき</a:t>
            </a:r>
            <a:endParaRPr kumimoji="1" lang="en-US" altLang="ja-JP" sz="54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1" name="グループ化 10"/>
          <p:cNvGrpSpPr/>
          <p:nvPr/>
        </p:nvGrpSpPr>
        <p:grpSpPr>
          <a:xfrm>
            <a:off x="3157854" y="1178750"/>
            <a:ext cx="3471546" cy="3471538"/>
            <a:chOff x="317417" y="2741802"/>
            <a:chExt cx="1683566" cy="1683562"/>
          </a:xfrm>
        </p:grpSpPr>
        <p:sp>
          <p:nvSpPr>
            <p:cNvPr id="12" name="角丸四角形 11"/>
            <p:cNvSpPr/>
            <p:nvPr/>
          </p:nvSpPr>
          <p:spPr bwMode="auto">
            <a:xfrm>
              <a:off x="709150" y="3834044"/>
              <a:ext cx="900100" cy="315035"/>
            </a:xfrm>
            <a:prstGeom prst="round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3" name="グループ化 12"/>
            <p:cNvGrpSpPr/>
            <p:nvPr/>
          </p:nvGrpSpPr>
          <p:grpSpPr>
            <a:xfrm>
              <a:off x="377941" y="2802324"/>
              <a:ext cx="1562519" cy="1562519"/>
              <a:chOff x="3291812" y="3140968"/>
              <a:chExt cx="720080" cy="720080"/>
            </a:xfrm>
          </p:grpSpPr>
          <p:sp>
            <p:nvSpPr>
              <p:cNvPr id="28" name="ドーナツ 27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9" name="ドーナツ 28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4" name="グループ化 13"/>
            <p:cNvGrpSpPr/>
            <p:nvPr/>
          </p:nvGrpSpPr>
          <p:grpSpPr>
            <a:xfrm>
              <a:off x="925530" y="2814510"/>
              <a:ext cx="450294" cy="1032676"/>
              <a:chOff x="2722936" y="2978950"/>
              <a:chExt cx="359095" cy="823528"/>
            </a:xfrm>
          </p:grpSpPr>
          <p:sp>
            <p:nvSpPr>
              <p:cNvPr id="16" name="円/楕円 15"/>
              <p:cNvSpPr/>
              <p:nvPr/>
            </p:nvSpPr>
            <p:spPr bwMode="auto">
              <a:xfrm>
                <a:off x="2789971" y="2978950"/>
                <a:ext cx="225025" cy="225025"/>
              </a:xfrm>
              <a:prstGeom prst="ellipse">
                <a:avLst/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角丸四角形 16"/>
              <p:cNvSpPr/>
              <p:nvPr/>
            </p:nvSpPr>
            <p:spPr bwMode="auto">
              <a:xfrm>
                <a:off x="2789971" y="3203976"/>
                <a:ext cx="225025" cy="360039"/>
              </a:xfrm>
              <a:prstGeom prst="roundRect">
                <a:avLst>
                  <a:gd name="adj" fmla="val 36455"/>
                </a:avLst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8" name="グループ化 17"/>
              <p:cNvGrpSpPr/>
              <p:nvPr/>
            </p:nvGrpSpPr>
            <p:grpSpPr>
              <a:xfrm>
                <a:off x="2722936" y="3250574"/>
                <a:ext cx="359095" cy="200730"/>
                <a:chOff x="2722936" y="3250574"/>
                <a:chExt cx="359095" cy="200730"/>
              </a:xfrm>
            </p:grpSpPr>
            <p:grpSp>
              <p:nvGrpSpPr>
                <p:cNvPr id="22" name="グループ化 21"/>
                <p:cNvGrpSpPr/>
                <p:nvPr/>
              </p:nvGrpSpPr>
              <p:grpSpPr>
                <a:xfrm rot="18900000">
                  <a:off x="2722936" y="3260929"/>
                  <a:ext cx="200730" cy="180020"/>
                  <a:chOff x="2284125" y="3429000"/>
                  <a:chExt cx="200730" cy="180020"/>
                </a:xfrm>
              </p:grpSpPr>
              <p:sp>
                <p:nvSpPr>
                  <p:cNvPr id="26" name="角丸四角形 25"/>
                  <p:cNvSpPr/>
                  <p:nvPr/>
                </p:nvSpPr>
                <p:spPr bwMode="auto">
                  <a:xfrm>
                    <a:off x="2284125" y="3429000"/>
                    <a:ext cx="58585" cy="18002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" name="角丸四角形 26"/>
                  <p:cNvSpPr/>
                  <p:nvPr/>
                </p:nvSpPr>
                <p:spPr bwMode="auto">
                  <a:xfrm rot="5400000">
                    <a:off x="2355962" y="3359104"/>
                    <a:ext cx="58996" cy="19879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3" name="グループ化 22"/>
                <p:cNvGrpSpPr/>
                <p:nvPr/>
              </p:nvGrpSpPr>
              <p:grpSpPr>
                <a:xfrm rot="2700000" flipH="1">
                  <a:off x="2891656" y="3260929"/>
                  <a:ext cx="200730" cy="180020"/>
                  <a:chOff x="2284125" y="3429000"/>
                  <a:chExt cx="200730" cy="180020"/>
                </a:xfrm>
              </p:grpSpPr>
              <p:sp>
                <p:nvSpPr>
                  <p:cNvPr id="24" name="角丸四角形 23"/>
                  <p:cNvSpPr/>
                  <p:nvPr/>
                </p:nvSpPr>
                <p:spPr bwMode="auto">
                  <a:xfrm>
                    <a:off x="2284125" y="3429000"/>
                    <a:ext cx="58585" cy="18002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" name="角丸四角形 24"/>
                  <p:cNvSpPr/>
                  <p:nvPr/>
                </p:nvSpPr>
                <p:spPr bwMode="auto">
                  <a:xfrm rot="5400000">
                    <a:off x="2355962" y="3359104"/>
                    <a:ext cx="58996" cy="19879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9" name="グループ化 18"/>
              <p:cNvGrpSpPr/>
              <p:nvPr/>
            </p:nvGrpSpPr>
            <p:grpSpPr>
              <a:xfrm>
                <a:off x="2789347" y="3479806"/>
                <a:ext cx="226272" cy="322672"/>
                <a:chOff x="2795658" y="3479806"/>
                <a:chExt cx="226272" cy="322672"/>
              </a:xfrm>
            </p:grpSpPr>
            <p:sp>
              <p:nvSpPr>
                <p:cNvPr id="20" name="角丸四角形 19"/>
                <p:cNvSpPr/>
                <p:nvPr/>
              </p:nvSpPr>
              <p:spPr bwMode="auto">
                <a:xfrm rot="20700000" flipV="1">
                  <a:off x="2950766" y="3479806"/>
                  <a:ext cx="71164" cy="3226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" name="角丸四角形 20"/>
                <p:cNvSpPr/>
                <p:nvPr/>
              </p:nvSpPr>
              <p:spPr bwMode="auto">
                <a:xfrm rot="900000" flipH="1" flipV="1">
                  <a:off x="2795658" y="3479806"/>
                  <a:ext cx="71164" cy="3226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5" name="乗算記号 14"/>
            <p:cNvSpPr/>
            <p:nvPr/>
          </p:nvSpPr>
          <p:spPr>
            <a:xfrm>
              <a:off x="317417" y="2741802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pop535_この上乗るな</dc:title>
  <dc:subject>pop535_この上乗るな</dc:subject>
  <dc:creator>http://www.digipot.net</dc:creator>
  <cp:lastModifiedBy/>
  <cp:revision>1</cp:revision>
  <dcterms:created xsi:type="dcterms:W3CDTF">2014-09-28T09:38:15Z</dcterms:created>
  <dcterms:modified xsi:type="dcterms:W3CDTF">2015-03-18T07:30:26Z</dcterms:modified>
  <cp:version>1</cp:version>
</cp:coreProperties>
</file>