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965" y="-437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76131" y="400379"/>
            <a:ext cx="4124206" cy="9171742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800" dirty="0" smtClean="0"/>
              <a:t>この上に</a:t>
            </a:r>
            <a:endParaRPr lang="en-US" altLang="ja-JP" sz="11700" dirty="0" smtClean="0"/>
          </a:p>
          <a:p>
            <a:r>
              <a:rPr lang="ja-JP" altLang="en-US" sz="8800" dirty="0" smtClean="0">
                <a:solidFill>
                  <a:srgbClr val="FFFF00"/>
                </a:solidFill>
              </a:rPr>
              <a:t>乗らないで下さい</a:t>
            </a:r>
            <a:endParaRPr lang="en-US" altLang="ja-JP" sz="88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76131" y="400379"/>
            <a:ext cx="4124206" cy="9171742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この上に</a:t>
            </a:r>
            <a:endParaRPr lang="en-US" altLang="ja-JP" sz="117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乗らないで下さい</a:t>
            </a:r>
            <a:endParaRPr lang="en-US" altLang="ja-JP" sz="8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ループ化 36"/>
          <p:cNvGrpSpPr/>
          <p:nvPr/>
        </p:nvGrpSpPr>
        <p:grpSpPr>
          <a:xfrm>
            <a:off x="593685" y="2072680"/>
            <a:ext cx="5642810" cy="5642808"/>
            <a:chOff x="7926697" y="2793321"/>
            <a:chExt cx="1569279" cy="1569279"/>
          </a:xfrm>
        </p:grpSpPr>
        <p:sp>
          <p:nvSpPr>
            <p:cNvPr id="38" name="円/楕円 37"/>
            <p:cNvSpPr/>
            <p:nvPr/>
          </p:nvSpPr>
          <p:spPr bwMode="auto">
            <a:xfrm>
              <a:off x="7926697" y="2793321"/>
              <a:ext cx="1569279" cy="1569279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39" name="グループ化 38"/>
            <p:cNvGrpSpPr/>
            <p:nvPr/>
          </p:nvGrpSpPr>
          <p:grpSpPr>
            <a:xfrm>
              <a:off x="8070489" y="2824501"/>
              <a:ext cx="1324822" cy="1457722"/>
              <a:chOff x="4242344" y="2132856"/>
              <a:chExt cx="1545588" cy="1700635"/>
            </a:xfrm>
          </p:grpSpPr>
          <p:sp>
            <p:nvSpPr>
              <p:cNvPr id="40" name="片側の 2 つの角を切り取った四角形 39"/>
              <p:cNvSpPr/>
              <p:nvPr/>
            </p:nvSpPr>
            <p:spPr>
              <a:xfrm rot="900000">
                <a:off x="4242344" y="3528049"/>
                <a:ext cx="634409" cy="227214"/>
              </a:xfrm>
              <a:prstGeom prst="snip2SameRect">
                <a:avLst>
                  <a:gd name="adj1" fmla="val 16667"/>
                  <a:gd name="adj2" fmla="val 20343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1" name="片側の 2 つの角を切り取った四角形 40"/>
              <p:cNvSpPr/>
              <p:nvPr/>
            </p:nvSpPr>
            <p:spPr>
              <a:xfrm rot="19800000">
                <a:off x="4994074" y="3423314"/>
                <a:ext cx="793858" cy="227214"/>
              </a:xfrm>
              <a:prstGeom prst="snip2SameRect">
                <a:avLst>
                  <a:gd name="adj1" fmla="val 33985"/>
                  <a:gd name="adj2" fmla="val 21134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2" name="二等辺三角形 41"/>
              <p:cNvSpPr/>
              <p:nvPr/>
            </p:nvSpPr>
            <p:spPr>
              <a:xfrm>
                <a:off x="4893186" y="3708774"/>
                <a:ext cx="149193" cy="124717"/>
              </a:xfrm>
              <a:prstGeom prst="triangl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3" name="二等辺三角形 42"/>
              <p:cNvSpPr/>
              <p:nvPr/>
            </p:nvSpPr>
            <p:spPr>
              <a:xfrm flipV="1">
                <a:off x="4896744" y="3603906"/>
                <a:ext cx="71747" cy="71747"/>
              </a:xfrm>
              <a:prstGeom prst="triangl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4" name="円/楕円 43"/>
              <p:cNvSpPr/>
              <p:nvPr/>
            </p:nvSpPr>
            <p:spPr>
              <a:xfrm>
                <a:off x="4787762" y="2132856"/>
                <a:ext cx="360040" cy="360040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5" name="角丸四角形 44"/>
              <p:cNvSpPr/>
              <p:nvPr/>
            </p:nvSpPr>
            <p:spPr>
              <a:xfrm>
                <a:off x="4807304" y="2481714"/>
                <a:ext cx="320956" cy="593338"/>
              </a:xfrm>
              <a:prstGeom prst="roundRect">
                <a:avLst>
                  <a:gd name="adj" fmla="val 38129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46" name="グループ化 45"/>
              <p:cNvGrpSpPr/>
              <p:nvPr/>
            </p:nvGrpSpPr>
            <p:grpSpPr>
              <a:xfrm>
                <a:off x="4989684" y="2297478"/>
                <a:ext cx="479670" cy="410843"/>
                <a:chOff x="5572858" y="2519516"/>
                <a:chExt cx="479670" cy="410843"/>
              </a:xfrm>
            </p:grpSpPr>
            <p:sp>
              <p:nvSpPr>
                <p:cNvPr id="56" name="角丸四角形 55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 rot="2700000" flipH="1">
                <a:off x="4535782" y="2220275"/>
                <a:ext cx="479670" cy="410843"/>
                <a:chOff x="5572858" y="2519516"/>
                <a:chExt cx="479670" cy="410843"/>
              </a:xfrm>
            </p:grpSpPr>
            <p:sp>
              <p:nvSpPr>
                <p:cNvPr id="54" name="角丸四角形 53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8" name="グループ化 47"/>
              <p:cNvGrpSpPr/>
              <p:nvPr/>
            </p:nvGrpSpPr>
            <p:grpSpPr>
              <a:xfrm rot="7200000" flipH="1">
                <a:off x="4432083" y="2966564"/>
                <a:ext cx="479670" cy="410843"/>
                <a:chOff x="5572858" y="2519516"/>
                <a:chExt cx="479670" cy="410843"/>
              </a:xfrm>
            </p:grpSpPr>
            <p:sp>
              <p:nvSpPr>
                <p:cNvPr id="52" name="角丸四角形 51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9" name="グループ化 48"/>
              <p:cNvGrpSpPr/>
              <p:nvPr/>
            </p:nvGrpSpPr>
            <p:grpSpPr>
              <a:xfrm rot="17460562">
                <a:off x="4828763" y="3094266"/>
                <a:ext cx="479670" cy="410843"/>
                <a:chOff x="5572858" y="2519516"/>
                <a:chExt cx="479670" cy="410843"/>
              </a:xfrm>
            </p:grpSpPr>
            <p:sp>
              <p:nvSpPr>
                <p:cNvPr id="50" name="角丸四角形 49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7134824"/>
            <a:ext cx="6858000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0000"/>
                </a:solidFill>
              </a:rPr>
              <a:t>この上に</a:t>
            </a:r>
            <a:endParaRPr lang="en-US" altLang="ja-JP" sz="8000" dirty="0" smtClean="0">
              <a:solidFill>
                <a:srgbClr val="FF0000"/>
              </a:solidFill>
            </a:endParaRPr>
          </a:p>
          <a:p>
            <a:r>
              <a:rPr lang="ja-JP" altLang="en-US" sz="6000" dirty="0" smtClean="0"/>
              <a:t>乗らないで下さい</a:t>
            </a:r>
            <a:endParaRPr lang="ja-JP" altLang="en-US" sz="6000" dirty="0"/>
          </a:p>
        </p:txBody>
      </p:sp>
      <p:grpSp>
        <p:nvGrpSpPr>
          <p:cNvPr id="38" name="グループ化 37"/>
          <p:cNvGrpSpPr/>
          <p:nvPr/>
        </p:nvGrpSpPr>
        <p:grpSpPr>
          <a:xfrm>
            <a:off x="840860" y="1461985"/>
            <a:ext cx="5148460" cy="5148458"/>
            <a:chOff x="7926697" y="2793321"/>
            <a:chExt cx="1569279" cy="1569279"/>
          </a:xfrm>
        </p:grpSpPr>
        <p:sp>
          <p:nvSpPr>
            <p:cNvPr id="39" name="円/楕円 38"/>
            <p:cNvSpPr/>
            <p:nvPr/>
          </p:nvSpPr>
          <p:spPr bwMode="auto">
            <a:xfrm>
              <a:off x="7926697" y="2793321"/>
              <a:ext cx="1569279" cy="1569279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40" name="グループ化 39"/>
            <p:cNvGrpSpPr/>
            <p:nvPr/>
          </p:nvGrpSpPr>
          <p:grpSpPr>
            <a:xfrm>
              <a:off x="8070489" y="2824501"/>
              <a:ext cx="1324822" cy="1457722"/>
              <a:chOff x="4242344" y="2132856"/>
              <a:chExt cx="1545588" cy="1700635"/>
            </a:xfrm>
          </p:grpSpPr>
          <p:sp>
            <p:nvSpPr>
              <p:cNvPr id="41" name="片側の 2 つの角を切り取った四角形 40"/>
              <p:cNvSpPr/>
              <p:nvPr/>
            </p:nvSpPr>
            <p:spPr>
              <a:xfrm rot="900000">
                <a:off x="4242344" y="3528049"/>
                <a:ext cx="634409" cy="227214"/>
              </a:xfrm>
              <a:prstGeom prst="snip2SameRect">
                <a:avLst>
                  <a:gd name="adj1" fmla="val 16667"/>
                  <a:gd name="adj2" fmla="val 20343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2" name="片側の 2 つの角を切り取った四角形 41"/>
              <p:cNvSpPr/>
              <p:nvPr/>
            </p:nvSpPr>
            <p:spPr>
              <a:xfrm rot="19800000">
                <a:off x="4994074" y="3423314"/>
                <a:ext cx="793858" cy="227214"/>
              </a:xfrm>
              <a:prstGeom prst="snip2SameRect">
                <a:avLst>
                  <a:gd name="adj1" fmla="val 33985"/>
                  <a:gd name="adj2" fmla="val 21134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3" name="二等辺三角形 42"/>
              <p:cNvSpPr/>
              <p:nvPr/>
            </p:nvSpPr>
            <p:spPr>
              <a:xfrm>
                <a:off x="4893186" y="3708774"/>
                <a:ext cx="149193" cy="124717"/>
              </a:xfrm>
              <a:prstGeom prst="triangl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4" name="二等辺三角形 43"/>
              <p:cNvSpPr/>
              <p:nvPr/>
            </p:nvSpPr>
            <p:spPr>
              <a:xfrm flipV="1">
                <a:off x="4896744" y="3603906"/>
                <a:ext cx="71747" cy="71747"/>
              </a:xfrm>
              <a:prstGeom prst="triangl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5" name="円/楕円 44"/>
              <p:cNvSpPr/>
              <p:nvPr/>
            </p:nvSpPr>
            <p:spPr>
              <a:xfrm>
                <a:off x="4787762" y="2132856"/>
                <a:ext cx="360040" cy="360040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>
                <a:off x="4807304" y="2481714"/>
                <a:ext cx="320956" cy="593338"/>
              </a:xfrm>
              <a:prstGeom prst="roundRect">
                <a:avLst>
                  <a:gd name="adj" fmla="val 38129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47" name="グループ化 46"/>
              <p:cNvGrpSpPr/>
              <p:nvPr/>
            </p:nvGrpSpPr>
            <p:grpSpPr>
              <a:xfrm>
                <a:off x="4989684" y="2297478"/>
                <a:ext cx="479670" cy="410843"/>
                <a:chOff x="5572858" y="2519516"/>
                <a:chExt cx="479670" cy="410843"/>
              </a:xfrm>
            </p:grpSpPr>
            <p:sp>
              <p:nvSpPr>
                <p:cNvPr id="58" name="角丸四角形 57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9" name="角丸四角形 58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8" name="グループ化 47"/>
              <p:cNvGrpSpPr/>
              <p:nvPr/>
            </p:nvGrpSpPr>
            <p:grpSpPr>
              <a:xfrm rot="2700000" flipH="1">
                <a:off x="4535782" y="2220275"/>
                <a:ext cx="479670" cy="410843"/>
                <a:chOff x="5572858" y="2519516"/>
                <a:chExt cx="479670" cy="410843"/>
              </a:xfrm>
            </p:grpSpPr>
            <p:sp>
              <p:nvSpPr>
                <p:cNvPr id="56" name="角丸四角形 55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9" name="グループ化 48"/>
              <p:cNvGrpSpPr/>
              <p:nvPr/>
            </p:nvGrpSpPr>
            <p:grpSpPr>
              <a:xfrm rot="7200000" flipH="1">
                <a:off x="4432083" y="2966564"/>
                <a:ext cx="479670" cy="410843"/>
                <a:chOff x="5572858" y="2519516"/>
                <a:chExt cx="479670" cy="410843"/>
              </a:xfrm>
            </p:grpSpPr>
            <p:sp>
              <p:nvSpPr>
                <p:cNvPr id="54" name="角丸四角形 53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0" name="グループ化 49"/>
              <p:cNvGrpSpPr/>
              <p:nvPr/>
            </p:nvGrpSpPr>
            <p:grpSpPr>
              <a:xfrm rot="17460562">
                <a:off x="4828763" y="3094266"/>
                <a:ext cx="479670" cy="410843"/>
                <a:chOff x="5572858" y="2519516"/>
                <a:chExt cx="479670" cy="410843"/>
              </a:xfrm>
            </p:grpSpPr>
            <p:sp>
              <p:nvSpPr>
                <p:cNvPr id="52" name="角丸四角形 51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439114"/>
            <a:ext cx="6904259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こわれ</a:t>
            </a:r>
            <a:r>
              <a:rPr lang="ja-JP" altLang="en-US" sz="6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ものに</a:t>
            </a:r>
            <a:endParaRPr lang="en-US" altLang="ja-JP" sz="66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つき</a:t>
            </a:r>
            <a:endParaRPr kumimoji="1" lang="en-US" altLang="ja-JP" sz="66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0" y="7134824"/>
            <a:ext cx="6858000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0000"/>
                </a:solidFill>
              </a:rPr>
              <a:t>この上に</a:t>
            </a:r>
            <a:endParaRPr lang="en-US" altLang="ja-JP" sz="8000" dirty="0" smtClean="0">
              <a:solidFill>
                <a:srgbClr val="FF0000"/>
              </a:solidFill>
            </a:endParaRPr>
          </a:p>
          <a:p>
            <a:r>
              <a:rPr lang="ja-JP" altLang="en-US" sz="6000" dirty="0" smtClean="0"/>
              <a:t>乗らないで下さい</a:t>
            </a:r>
            <a:endParaRPr lang="ja-JP" altLang="en-US" sz="6000" dirty="0"/>
          </a:p>
        </p:txBody>
      </p:sp>
      <p:grpSp>
        <p:nvGrpSpPr>
          <p:cNvPr id="51" name="グループ化 50"/>
          <p:cNvGrpSpPr/>
          <p:nvPr/>
        </p:nvGrpSpPr>
        <p:grpSpPr>
          <a:xfrm>
            <a:off x="1389500" y="2652357"/>
            <a:ext cx="4051180" cy="4051178"/>
            <a:chOff x="7926697" y="2793321"/>
            <a:chExt cx="1569279" cy="1569279"/>
          </a:xfrm>
        </p:grpSpPr>
        <p:sp>
          <p:nvSpPr>
            <p:cNvPr id="52" name="円/楕円 51"/>
            <p:cNvSpPr/>
            <p:nvPr/>
          </p:nvSpPr>
          <p:spPr bwMode="auto">
            <a:xfrm>
              <a:off x="7926697" y="2793321"/>
              <a:ext cx="1569279" cy="1569279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53" name="グループ化 52"/>
            <p:cNvGrpSpPr/>
            <p:nvPr/>
          </p:nvGrpSpPr>
          <p:grpSpPr>
            <a:xfrm>
              <a:off x="8070489" y="2824501"/>
              <a:ext cx="1324822" cy="1457722"/>
              <a:chOff x="4242344" y="2132856"/>
              <a:chExt cx="1545588" cy="1700635"/>
            </a:xfrm>
          </p:grpSpPr>
          <p:sp>
            <p:nvSpPr>
              <p:cNvPr id="54" name="片側の 2 つの角を切り取った四角形 53"/>
              <p:cNvSpPr/>
              <p:nvPr/>
            </p:nvSpPr>
            <p:spPr>
              <a:xfrm rot="900000">
                <a:off x="4242344" y="3528049"/>
                <a:ext cx="634409" cy="227214"/>
              </a:xfrm>
              <a:prstGeom prst="snip2SameRect">
                <a:avLst>
                  <a:gd name="adj1" fmla="val 16667"/>
                  <a:gd name="adj2" fmla="val 20343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5" name="片側の 2 つの角を切り取った四角形 54"/>
              <p:cNvSpPr/>
              <p:nvPr/>
            </p:nvSpPr>
            <p:spPr>
              <a:xfrm rot="19800000">
                <a:off x="4994074" y="3423314"/>
                <a:ext cx="793858" cy="227214"/>
              </a:xfrm>
              <a:prstGeom prst="snip2SameRect">
                <a:avLst>
                  <a:gd name="adj1" fmla="val 33985"/>
                  <a:gd name="adj2" fmla="val 21134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6" name="二等辺三角形 55"/>
              <p:cNvSpPr/>
              <p:nvPr/>
            </p:nvSpPr>
            <p:spPr>
              <a:xfrm>
                <a:off x="4893186" y="3708774"/>
                <a:ext cx="149193" cy="124717"/>
              </a:xfrm>
              <a:prstGeom prst="triangl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" name="二等辺三角形 56"/>
              <p:cNvSpPr/>
              <p:nvPr/>
            </p:nvSpPr>
            <p:spPr>
              <a:xfrm flipV="1">
                <a:off x="4896744" y="3603906"/>
                <a:ext cx="71747" cy="71747"/>
              </a:xfrm>
              <a:prstGeom prst="triangl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8" name="円/楕円 57"/>
              <p:cNvSpPr/>
              <p:nvPr/>
            </p:nvSpPr>
            <p:spPr>
              <a:xfrm>
                <a:off x="4787762" y="2132856"/>
                <a:ext cx="360040" cy="360040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9" name="角丸四角形 58"/>
              <p:cNvSpPr/>
              <p:nvPr/>
            </p:nvSpPr>
            <p:spPr>
              <a:xfrm>
                <a:off x="4807304" y="2481714"/>
                <a:ext cx="320956" cy="593338"/>
              </a:xfrm>
              <a:prstGeom prst="roundRect">
                <a:avLst>
                  <a:gd name="adj" fmla="val 38129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60" name="グループ化 59"/>
              <p:cNvGrpSpPr/>
              <p:nvPr/>
            </p:nvGrpSpPr>
            <p:grpSpPr>
              <a:xfrm>
                <a:off x="4989684" y="2297478"/>
                <a:ext cx="479670" cy="410843"/>
                <a:chOff x="5572858" y="2519516"/>
                <a:chExt cx="479670" cy="410843"/>
              </a:xfrm>
            </p:grpSpPr>
            <p:sp>
              <p:nvSpPr>
                <p:cNvPr id="70" name="角丸四角形 69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1" name="角丸四角形 70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1" name="グループ化 60"/>
              <p:cNvGrpSpPr/>
              <p:nvPr/>
            </p:nvGrpSpPr>
            <p:grpSpPr>
              <a:xfrm rot="2700000" flipH="1">
                <a:off x="4535782" y="2220275"/>
                <a:ext cx="479670" cy="410843"/>
                <a:chOff x="5572858" y="2519516"/>
                <a:chExt cx="479670" cy="410843"/>
              </a:xfrm>
            </p:grpSpPr>
            <p:sp>
              <p:nvSpPr>
                <p:cNvPr id="68" name="角丸四角形 67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" name="角丸四角形 68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" name="グループ化 61"/>
              <p:cNvGrpSpPr/>
              <p:nvPr/>
            </p:nvGrpSpPr>
            <p:grpSpPr>
              <a:xfrm rot="7200000" flipH="1">
                <a:off x="4432083" y="2966564"/>
                <a:ext cx="479670" cy="410843"/>
                <a:chOff x="5572858" y="2519516"/>
                <a:chExt cx="479670" cy="410843"/>
              </a:xfrm>
            </p:grpSpPr>
            <p:sp>
              <p:nvSpPr>
                <p:cNvPr id="66" name="角丸四角形 65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" name="角丸四角形 66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" name="グループ化 62"/>
              <p:cNvGrpSpPr/>
              <p:nvPr/>
            </p:nvGrpSpPr>
            <p:grpSpPr>
              <a:xfrm rot="17460562">
                <a:off x="4828763" y="3094266"/>
                <a:ext cx="479670" cy="410843"/>
                <a:chOff x="5572858" y="2519516"/>
                <a:chExt cx="479670" cy="410843"/>
              </a:xfrm>
            </p:grpSpPr>
            <p:sp>
              <p:nvSpPr>
                <p:cNvPr id="64" name="角丸四角形 63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" name="角丸四角形 64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439114"/>
            <a:ext cx="6904259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</a:t>
            </a:r>
            <a:r>
              <a:rPr lang="ja-JP" altLang="en-US" sz="6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endParaRPr lang="en-US" altLang="ja-JP" sz="66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荷物</a:t>
            </a:r>
            <a:r>
              <a:rPr lang="ja-JP" altLang="en-US" sz="66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endParaRPr kumimoji="1" lang="en-US" altLang="ja-JP" sz="66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0" y="7134824"/>
            <a:ext cx="6858000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0000"/>
                </a:solidFill>
              </a:rPr>
              <a:t>この上に</a:t>
            </a:r>
            <a:endParaRPr lang="en-US" altLang="ja-JP" sz="8000" dirty="0" smtClean="0">
              <a:solidFill>
                <a:srgbClr val="FF0000"/>
              </a:solidFill>
            </a:endParaRPr>
          </a:p>
          <a:p>
            <a:r>
              <a:rPr lang="ja-JP" altLang="en-US" sz="6000" dirty="0" smtClean="0"/>
              <a:t>乗らないで下さい</a:t>
            </a:r>
            <a:endParaRPr lang="ja-JP" altLang="en-US" sz="6000" dirty="0"/>
          </a:p>
        </p:txBody>
      </p:sp>
      <p:grpSp>
        <p:nvGrpSpPr>
          <p:cNvPr id="51" name="グループ化 50"/>
          <p:cNvGrpSpPr/>
          <p:nvPr/>
        </p:nvGrpSpPr>
        <p:grpSpPr>
          <a:xfrm>
            <a:off x="1389500" y="2652357"/>
            <a:ext cx="4051180" cy="4051178"/>
            <a:chOff x="7926697" y="2793321"/>
            <a:chExt cx="1569279" cy="1569279"/>
          </a:xfrm>
        </p:grpSpPr>
        <p:sp>
          <p:nvSpPr>
            <p:cNvPr id="52" name="円/楕円 51"/>
            <p:cNvSpPr/>
            <p:nvPr/>
          </p:nvSpPr>
          <p:spPr bwMode="auto">
            <a:xfrm>
              <a:off x="7926697" y="2793321"/>
              <a:ext cx="1569279" cy="1569279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53" name="グループ化 52"/>
            <p:cNvGrpSpPr/>
            <p:nvPr/>
          </p:nvGrpSpPr>
          <p:grpSpPr>
            <a:xfrm>
              <a:off x="8070489" y="2824501"/>
              <a:ext cx="1324822" cy="1457722"/>
              <a:chOff x="4242344" y="2132856"/>
              <a:chExt cx="1545588" cy="1700635"/>
            </a:xfrm>
          </p:grpSpPr>
          <p:sp>
            <p:nvSpPr>
              <p:cNvPr id="54" name="片側の 2 つの角を切り取った四角形 53"/>
              <p:cNvSpPr/>
              <p:nvPr/>
            </p:nvSpPr>
            <p:spPr>
              <a:xfrm rot="900000">
                <a:off x="4242344" y="3528049"/>
                <a:ext cx="634409" cy="227214"/>
              </a:xfrm>
              <a:prstGeom prst="snip2SameRect">
                <a:avLst>
                  <a:gd name="adj1" fmla="val 16667"/>
                  <a:gd name="adj2" fmla="val 20343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5" name="片側の 2 つの角を切り取った四角形 54"/>
              <p:cNvSpPr/>
              <p:nvPr/>
            </p:nvSpPr>
            <p:spPr>
              <a:xfrm rot="19800000">
                <a:off x="4994074" y="3423314"/>
                <a:ext cx="793858" cy="227214"/>
              </a:xfrm>
              <a:prstGeom prst="snip2SameRect">
                <a:avLst>
                  <a:gd name="adj1" fmla="val 33985"/>
                  <a:gd name="adj2" fmla="val 21134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6" name="二等辺三角形 55"/>
              <p:cNvSpPr/>
              <p:nvPr/>
            </p:nvSpPr>
            <p:spPr>
              <a:xfrm>
                <a:off x="4893186" y="3708774"/>
                <a:ext cx="149193" cy="124717"/>
              </a:xfrm>
              <a:prstGeom prst="triangl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" name="二等辺三角形 56"/>
              <p:cNvSpPr/>
              <p:nvPr/>
            </p:nvSpPr>
            <p:spPr>
              <a:xfrm flipV="1">
                <a:off x="4896744" y="3603906"/>
                <a:ext cx="71747" cy="71747"/>
              </a:xfrm>
              <a:prstGeom prst="triangl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8" name="円/楕円 57"/>
              <p:cNvSpPr/>
              <p:nvPr/>
            </p:nvSpPr>
            <p:spPr>
              <a:xfrm>
                <a:off x="4787762" y="2132856"/>
                <a:ext cx="360040" cy="360040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9" name="角丸四角形 58"/>
              <p:cNvSpPr/>
              <p:nvPr/>
            </p:nvSpPr>
            <p:spPr>
              <a:xfrm>
                <a:off x="4807304" y="2481714"/>
                <a:ext cx="320956" cy="593338"/>
              </a:xfrm>
              <a:prstGeom prst="roundRect">
                <a:avLst>
                  <a:gd name="adj" fmla="val 38129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60" name="グループ化 59"/>
              <p:cNvGrpSpPr/>
              <p:nvPr/>
            </p:nvGrpSpPr>
            <p:grpSpPr>
              <a:xfrm>
                <a:off x="4989684" y="2297478"/>
                <a:ext cx="479670" cy="410843"/>
                <a:chOff x="5572858" y="2519516"/>
                <a:chExt cx="479670" cy="410843"/>
              </a:xfrm>
            </p:grpSpPr>
            <p:sp>
              <p:nvSpPr>
                <p:cNvPr id="70" name="角丸四角形 69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1" name="角丸四角形 70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1" name="グループ化 60"/>
              <p:cNvGrpSpPr/>
              <p:nvPr/>
            </p:nvGrpSpPr>
            <p:grpSpPr>
              <a:xfrm rot="2700000" flipH="1">
                <a:off x="4535782" y="2220275"/>
                <a:ext cx="479670" cy="410843"/>
                <a:chOff x="5572858" y="2519516"/>
                <a:chExt cx="479670" cy="410843"/>
              </a:xfrm>
            </p:grpSpPr>
            <p:sp>
              <p:nvSpPr>
                <p:cNvPr id="68" name="角丸四角形 67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" name="角丸四角形 68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" name="グループ化 61"/>
              <p:cNvGrpSpPr/>
              <p:nvPr/>
            </p:nvGrpSpPr>
            <p:grpSpPr>
              <a:xfrm rot="7200000" flipH="1">
                <a:off x="4432083" y="2966564"/>
                <a:ext cx="479670" cy="410843"/>
                <a:chOff x="5572858" y="2519516"/>
                <a:chExt cx="479670" cy="410843"/>
              </a:xfrm>
            </p:grpSpPr>
            <p:sp>
              <p:nvSpPr>
                <p:cNvPr id="66" name="角丸四角形 65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" name="角丸四角形 66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" name="グループ化 62"/>
              <p:cNvGrpSpPr/>
              <p:nvPr/>
            </p:nvGrpSpPr>
            <p:grpSpPr>
              <a:xfrm rot="17460562">
                <a:off x="4828763" y="3094266"/>
                <a:ext cx="479670" cy="410843"/>
                <a:chOff x="5572858" y="2519516"/>
                <a:chExt cx="479670" cy="410843"/>
              </a:xfrm>
            </p:grpSpPr>
            <p:sp>
              <p:nvSpPr>
                <p:cNvPr id="64" name="角丸四角形 63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" name="角丸四角形 64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8625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pop534_この上に乗らないで下さい</dc:title>
  <dc:subject>pop534_この上に乗らないで下さい</dc:subject>
  <dc:creator>http://www.digipot.net</dc:creator>
  <cp:lastModifiedBy/>
  <cp:revision>1</cp:revision>
  <dcterms:created xsi:type="dcterms:W3CDTF">2014-12-04T06:28:15Z</dcterms:created>
  <dcterms:modified xsi:type="dcterms:W3CDTF">2015-03-18T07:27:37Z</dcterms:modified>
  <cp:version>1</cp:version>
</cp:coreProperties>
</file>