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28" d="100"/>
          <a:sy n="28" d="100"/>
        </p:scale>
        <p:origin x="-533" y="-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48680" y="411215"/>
            <a:ext cx="5478423" cy="9132295"/>
          </a:xfrm>
          <a:prstGeom prst="rect">
            <a:avLst/>
          </a:prstGeom>
          <a:noFill/>
          <a:effectLst>
            <a:outerShdw dist="63500" dir="2700000" algn="tl" rotWithShape="0">
              <a:prstClr val="black"/>
            </a:outerShdw>
          </a:effectLst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/>
              </a:rPr>
              <a:t>退室時には</a:t>
            </a:r>
            <a:r>
              <a:rPr lang="en-US" altLang="ja-JP" sz="10000" dirty="0" smtClean="0">
                <a:effectLst/>
              </a:rPr>
              <a:t/>
            </a:r>
            <a:br>
              <a:rPr lang="en-US" altLang="ja-JP" sz="10000" dirty="0" smtClean="0">
                <a:effectLst/>
              </a:rPr>
            </a:br>
            <a:r>
              <a:rPr lang="ja-JP" altLang="en-US" sz="14400" dirty="0" smtClean="0">
                <a:effectLst/>
              </a:rPr>
              <a:t>忘れ物</a:t>
            </a:r>
            <a:r>
              <a:rPr lang="ja-JP" altLang="en-US" sz="10000" dirty="0" smtClean="0">
                <a:effectLst/>
              </a:rPr>
              <a:t>に</a:t>
            </a:r>
            <a:endParaRPr lang="en-US" altLang="ja-JP" sz="10000" dirty="0" smtClean="0">
              <a:effectLst/>
            </a:endParaRPr>
          </a:p>
          <a:p>
            <a:r>
              <a:rPr lang="ja-JP" altLang="en-US" sz="10000" dirty="0" smtClean="0">
                <a:effectLst/>
              </a:rPr>
              <a:t>ご注意！</a:t>
            </a:r>
            <a:endParaRPr lang="ja-JP" altLang="en-US" sz="10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560867" y="1440640"/>
            <a:ext cx="5478423" cy="6940361"/>
          </a:xfrm>
          <a:prstGeom prst="rect">
            <a:avLst/>
          </a:prstGeom>
          <a:noFill/>
          <a:effectLst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退室時には</a:t>
            </a:r>
            <a: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4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忘れ物</a:t>
            </a:r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に</a:t>
            </a:r>
            <a:endParaRPr lang="en-US" altLang="ja-JP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ご注意！</a:t>
            </a:r>
            <a:endParaRPr lang="ja-JP" altLang="en-US" sz="10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773705" y="2207695"/>
            <a:ext cx="5175575" cy="5735534"/>
            <a:chOff x="7912219" y="808927"/>
            <a:chExt cx="1660828" cy="1704822"/>
          </a:xfrm>
        </p:grpSpPr>
        <p:sp>
          <p:nvSpPr>
            <p:cNvPr id="23" name="円/楕円 22"/>
            <p:cNvSpPr/>
            <p:nvPr/>
          </p:nvSpPr>
          <p:spPr>
            <a:xfrm>
              <a:off x="7922880" y="839146"/>
              <a:ext cx="1622956" cy="1622956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7912219" y="1134578"/>
              <a:ext cx="634066" cy="1098646"/>
              <a:chOff x="6343323" y="4344637"/>
              <a:chExt cx="1002550" cy="1737117"/>
            </a:xfrm>
          </p:grpSpPr>
          <p:sp>
            <p:nvSpPr>
              <p:cNvPr id="58" name="アーチ 57"/>
              <p:cNvSpPr/>
              <p:nvPr/>
            </p:nvSpPr>
            <p:spPr bwMode="auto">
              <a:xfrm>
                <a:off x="6343323" y="4344637"/>
                <a:ext cx="1002550" cy="1002550"/>
              </a:xfrm>
              <a:prstGeom prst="blockArc">
                <a:avLst>
                  <a:gd name="adj1" fmla="val 10057466"/>
                  <a:gd name="adj2" fmla="val 5411589"/>
                  <a:gd name="adj3" fmla="val 25678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9" name="正方形/長方形 58"/>
              <p:cNvSpPr/>
              <p:nvPr/>
            </p:nvSpPr>
            <p:spPr bwMode="auto">
              <a:xfrm>
                <a:off x="6721689" y="5096060"/>
                <a:ext cx="245818" cy="539483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6659576" y="5711710"/>
                <a:ext cx="370044" cy="370044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5" name="台形 24"/>
            <p:cNvSpPr/>
            <p:nvPr/>
          </p:nvSpPr>
          <p:spPr>
            <a:xfrm rot="5400000" flipH="1">
              <a:off x="7912586" y="1521261"/>
              <a:ext cx="1704822" cy="280154"/>
            </a:xfrm>
            <a:prstGeom prst="trapezoid">
              <a:avLst>
                <a:gd name="adj" fmla="val 56612"/>
              </a:avLst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 flipH="1">
              <a:off x="8875512" y="1058570"/>
              <a:ext cx="697535" cy="1264241"/>
              <a:chOff x="3167342" y="698124"/>
              <a:chExt cx="776228" cy="1406868"/>
            </a:xfrm>
            <a:solidFill>
              <a:srgbClr val="006600"/>
            </a:solidFill>
          </p:grpSpPr>
          <p:grpSp>
            <p:nvGrpSpPr>
              <p:cNvPr id="27" name="グループ化 26"/>
              <p:cNvGrpSpPr/>
              <p:nvPr/>
            </p:nvGrpSpPr>
            <p:grpSpPr>
              <a:xfrm>
                <a:off x="3167342" y="698124"/>
                <a:ext cx="595204" cy="933414"/>
                <a:chOff x="6271044" y="2695411"/>
                <a:chExt cx="658132" cy="1032101"/>
              </a:xfrm>
              <a:grpFill/>
            </p:grpSpPr>
            <p:sp>
              <p:nvSpPr>
                <p:cNvPr id="54" name="円/楕円 53"/>
                <p:cNvSpPr/>
                <p:nvPr/>
              </p:nvSpPr>
              <p:spPr>
                <a:xfrm>
                  <a:off x="6436248" y="2695411"/>
                  <a:ext cx="376374" cy="376372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20700000">
                  <a:off x="6593222" y="3024395"/>
                  <a:ext cx="335954" cy="70311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 rot="2700000">
                  <a:off x="6586217" y="3132561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4552745">
                  <a:off x="6385563" y="3242624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>
                <a:off x="3457639" y="1484340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2" name="角丸四角形 51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18900000">
                <a:off x="3763029" y="1443047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0" name="角丸四角形 49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5945" y="5673080"/>
            <a:ext cx="6852055" cy="403187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退室時には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9600" dirty="0" smtClean="0"/>
              <a:t>忘れ物</a:t>
            </a:r>
            <a:r>
              <a:rPr lang="ja-JP" altLang="en-US" sz="8000" dirty="0" smtClean="0"/>
              <a:t>に</a:t>
            </a:r>
            <a:endParaRPr lang="en-US" altLang="ja-JP" sz="8000" dirty="0" smtClean="0"/>
          </a:p>
          <a:p>
            <a:r>
              <a:rPr lang="ja-JP" altLang="en-US" sz="8000" dirty="0" smtClean="0"/>
              <a:t>ご注意！</a:t>
            </a:r>
            <a:endParaRPr lang="ja-JP" altLang="en-US" sz="8000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1129010" y="639054"/>
            <a:ext cx="4464966" cy="4948042"/>
            <a:chOff x="7912219" y="808927"/>
            <a:chExt cx="1660828" cy="1704822"/>
          </a:xfrm>
        </p:grpSpPr>
        <p:sp>
          <p:nvSpPr>
            <p:cNvPr id="24" name="円/楕円 23"/>
            <p:cNvSpPr/>
            <p:nvPr/>
          </p:nvSpPr>
          <p:spPr>
            <a:xfrm>
              <a:off x="7922880" y="839146"/>
              <a:ext cx="1622956" cy="1622956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7912219" y="1134578"/>
              <a:ext cx="634066" cy="1098646"/>
              <a:chOff x="6343323" y="4344637"/>
              <a:chExt cx="1002550" cy="1737117"/>
            </a:xfrm>
          </p:grpSpPr>
          <p:sp>
            <p:nvSpPr>
              <p:cNvPr id="60" name="アーチ 59"/>
              <p:cNvSpPr/>
              <p:nvPr/>
            </p:nvSpPr>
            <p:spPr bwMode="auto">
              <a:xfrm>
                <a:off x="6343323" y="4344637"/>
                <a:ext cx="1002550" cy="1002550"/>
              </a:xfrm>
              <a:prstGeom prst="blockArc">
                <a:avLst>
                  <a:gd name="adj1" fmla="val 10057466"/>
                  <a:gd name="adj2" fmla="val 5411589"/>
                  <a:gd name="adj3" fmla="val 25678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1" name="正方形/長方形 60"/>
              <p:cNvSpPr/>
              <p:nvPr/>
            </p:nvSpPr>
            <p:spPr bwMode="auto">
              <a:xfrm>
                <a:off x="6721689" y="5096060"/>
                <a:ext cx="245818" cy="539483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2" name="円/楕円 61"/>
              <p:cNvSpPr/>
              <p:nvPr/>
            </p:nvSpPr>
            <p:spPr bwMode="auto">
              <a:xfrm>
                <a:off x="6659576" y="5711710"/>
                <a:ext cx="370044" cy="370044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6" name="台形 25"/>
            <p:cNvSpPr/>
            <p:nvPr/>
          </p:nvSpPr>
          <p:spPr>
            <a:xfrm rot="5400000" flipH="1">
              <a:off x="7912586" y="1521261"/>
              <a:ext cx="1704822" cy="280154"/>
            </a:xfrm>
            <a:prstGeom prst="trapezoid">
              <a:avLst>
                <a:gd name="adj" fmla="val 56612"/>
              </a:avLst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 flipH="1">
              <a:off x="8875512" y="1058570"/>
              <a:ext cx="697535" cy="1264241"/>
              <a:chOff x="3167342" y="698124"/>
              <a:chExt cx="776228" cy="1406868"/>
            </a:xfrm>
            <a:solidFill>
              <a:srgbClr val="006600"/>
            </a:solidFill>
          </p:grpSpPr>
          <p:grpSp>
            <p:nvGrpSpPr>
              <p:cNvPr id="28" name="グループ化 27"/>
              <p:cNvGrpSpPr/>
              <p:nvPr/>
            </p:nvGrpSpPr>
            <p:grpSpPr>
              <a:xfrm>
                <a:off x="3167342" y="698124"/>
                <a:ext cx="595204" cy="933414"/>
                <a:chOff x="6271044" y="2695411"/>
                <a:chExt cx="658132" cy="1032101"/>
              </a:xfrm>
              <a:grpFill/>
            </p:grpSpPr>
            <p:sp>
              <p:nvSpPr>
                <p:cNvPr id="56" name="円/楕円 55"/>
                <p:cNvSpPr/>
                <p:nvPr/>
              </p:nvSpPr>
              <p:spPr>
                <a:xfrm>
                  <a:off x="6436248" y="2695411"/>
                  <a:ext cx="376374" cy="376372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20700000">
                  <a:off x="6593222" y="3024395"/>
                  <a:ext cx="335954" cy="70311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 rot="2700000">
                  <a:off x="6586217" y="3132561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 rot="4552745">
                  <a:off x="6385563" y="3242624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>
                <a:off x="3457639" y="1484340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4" name="角丸四角形 53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18900000">
                <a:off x="3763029" y="1443047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2" name="角丸四角形 51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423060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大丈夫ですか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？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もう一度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ご確認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945" y="5673080"/>
            <a:ext cx="6852055" cy="403187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退室時には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9600" dirty="0" smtClean="0"/>
              <a:t>忘れ物</a:t>
            </a:r>
            <a:r>
              <a:rPr lang="ja-JP" altLang="en-US" sz="8000" dirty="0" smtClean="0"/>
              <a:t>に</a:t>
            </a:r>
            <a:endParaRPr lang="en-US" altLang="ja-JP" sz="8000" dirty="0" smtClean="0"/>
          </a:p>
          <a:p>
            <a:r>
              <a:rPr lang="ja-JP" altLang="en-US" sz="8000" dirty="0" smtClean="0"/>
              <a:t>ご注意！</a:t>
            </a:r>
            <a:endParaRPr lang="ja-JP" altLang="en-US" sz="8000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1882045" y="2325718"/>
            <a:ext cx="2958896" cy="3279028"/>
            <a:chOff x="7912219" y="808927"/>
            <a:chExt cx="1660828" cy="1704822"/>
          </a:xfrm>
        </p:grpSpPr>
        <p:sp>
          <p:nvSpPr>
            <p:cNvPr id="25" name="円/楕円 24"/>
            <p:cNvSpPr/>
            <p:nvPr/>
          </p:nvSpPr>
          <p:spPr>
            <a:xfrm>
              <a:off x="7922880" y="839146"/>
              <a:ext cx="1622956" cy="1622956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7912219" y="1134578"/>
              <a:ext cx="634066" cy="1098646"/>
              <a:chOff x="6343323" y="4344637"/>
              <a:chExt cx="1002550" cy="1737117"/>
            </a:xfrm>
          </p:grpSpPr>
          <p:sp>
            <p:nvSpPr>
              <p:cNvPr id="62" name="アーチ 61"/>
              <p:cNvSpPr/>
              <p:nvPr/>
            </p:nvSpPr>
            <p:spPr bwMode="auto">
              <a:xfrm>
                <a:off x="6343323" y="4344637"/>
                <a:ext cx="1002550" cy="1002550"/>
              </a:xfrm>
              <a:prstGeom prst="blockArc">
                <a:avLst>
                  <a:gd name="adj1" fmla="val 10057466"/>
                  <a:gd name="adj2" fmla="val 5411589"/>
                  <a:gd name="adj3" fmla="val 25678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" name="正方形/長方形 62"/>
              <p:cNvSpPr/>
              <p:nvPr/>
            </p:nvSpPr>
            <p:spPr bwMode="auto">
              <a:xfrm>
                <a:off x="6721689" y="5096060"/>
                <a:ext cx="245818" cy="539483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" name="円/楕円 63"/>
              <p:cNvSpPr/>
              <p:nvPr/>
            </p:nvSpPr>
            <p:spPr bwMode="auto">
              <a:xfrm>
                <a:off x="6659576" y="5711710"/>
                <a:ext cx="370044" cy="370044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7" name="台形 26"/>
            <p:cNvSpPr/>
            <p:nvPr/>
          </p:nvSpPr>
          <p:spPr>
            <a:xfrm rot="5400000" flipH="1">
              <a:off x="7912586" y="1521261"/>
              <a:ext cx="1704822" cy="280154"/>
            </a:xfrm>
            <a:prstGeom prst="trapezoid">
              <a:avLst>
                <a:gd name="adj" fmla="val 56612"/>
              </a:avLst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 flipH="1">
              <a:off x="8875512" y="1058570"/>
              <a:ext cx="697535" cy="1264241"/>
              <a:chOff x="3167342" y="698124"/>
              <a:chExt cx="776228" cy="1406868"/>
            </a:xfrm>
            <a:solidFill>
              <a:srgbClr val="006600"/>
            </a:solidFill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3167342" y="698124"/>
                <a:ext cx="595204" cy="933414"/>
                <a:chOff x="6271044" y="2695411"/>
                <a:chExt cx="658132" cy="1032101"/>
              </a:xfrm>
              <a:grpFill/>
            </p:grpSpPr>
            <p:sp>
              <p:nvSpPr>
                <p:cNvPr id="58" name="円/楕円 57"/>
                <p:cNvSpPr/>
                <p:nvPr/>
              </p:nvSpPr>
              <p:spPr>
                <a:xfrm>
                  <a:off x="6436248" y="2695411"/>
                  <a:ext cx="376374" cy="376372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 rot="20700000">
                  <a:off x="6593222" y="3024395"/>
                  <a:ext cx="335954" cy="70311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 rot="2700000">
                  <a:off x="6586217" y="3132561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 rot="4552745">
                  <a:off x="6385563" y="3242624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>
                <a:off x="3457639" y="1484340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6" name="角丸四角形 55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18900000">
                <a:off x="3763029" y="1443047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4" name="角丸四角形 53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423060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置き忘れ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多く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なっています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945" y="5673080"/>
            <a:ext cx="6852055" cy="403187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退室時には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9600" dirty="0" smtClean="0"/>
              <a:t>忘れ物</a:t>
            </a:r>
            <a:r>
              <a:rPr lang="ja-JP" altLang="en-US" sz="8000" dirty="0" smtClean="0"/>
              <a:t>に</a:t>
            </a:r>
            <a:endParaRPr lang="en-US" altLang="ja-JP" sz="8000" dirty="0" smtClean="0"/>
          </a:p>
          <a:p>
            <a:r>
              <a:rPr lang="ja-JP" altLang="en-US" sz="8000" dirty="0" smtClean="0"/>
              <a:t>ご注意！</a:t>
            </a:r>
            <a:endParaRPr lang="ja-JP" altLang="en-US" sz="8000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1882045" y="2325718"/>
            <a:ext cx="2958896" cy="3279028"/>
            <a:chOff x="7912219" y="808927"/>
            <a:chExt cx="1660828" cy="1704822"/>
          </a:xfrm>
        </p:grpSpPr>
        <p:sp>
          <p:nvSpPr>
            <p:cNvPr id="25" name="円/楕円 24"/>
            <p:cNvSpPr/>
            <p:nvPr/>
          </p:nvSpPr>
          <p:spPr>
            <a:xfrm>
              <a:off x="7922880" y="839146"/>
              <a:ext cx="1622956" cy="1622956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7912219" y="1134578"/>
              <a:ext cx="634066" cy="1098646"/>
              <a:chOff x="6343323" y="4344637"/>
              <a:chExt cx="1002550" cy="1737117"/>
            </a:xfrm>
          </p:grpSpPr>
          <p:sp>
            <p:nvSpPr>
              <p:cNvPr id="62" name="アーチ 61"/>
              <p:cNvSpPr/>
              <p:nvPr/>
            </p:nvSpPr>
            <p:spPr bwMode="auto">
              <a:xfrm>
                <a:off x="6343323" y="4344637"/>
                <a:ext cx="1002550" cy="1002550"/>
              </a:xfrm>
              <a:prstGeom prst="blockArc">
                <a:avLst>
                  <a:gd name="adj1" fmla="val 10057466"/>
                  <a:gd name="adj2" fmla="val 5411589"/>
                  <a:gd name="adj3" fmla="val 25678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" name="正方形/長方形 62"/>
              <p:cNvSpPr/>
              <p:nvPr/>
            </p:nvSpPr>
            <p:spPr bwMode="auto">
              <a:xfrm>
                <a:off x="6721689" y="5096060"/>
                <a:ext cx="245818" cy="539483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" name="円/楕円 63"/>
              <p:cNvSpPr/>
              <p:nvPr/>
            </p:nvSpPr>
            <p:spPr bwMode="auto">
              <a:xfrm>
                <a:off x="6659576" y="5711710"/>
                <a:ext cx="370044" cy="370044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7" name="台形 26"/>
            <p:cNvSpPr/>
            <p:nvPr/>
          </p:nvSpPr>
          <p:spPr>
            <a:xfrm rot="5400000" flipH="1">
              <a:off x="7912586" y="1521261"/>
              <a:ext cx="1704822" cy="280154"/>
            </a:xfrm>
            <a:prstGeom prst="trapezoid">
              <a:avLst>
                <a:gd name="adj" fmla="val 56612"/>
              </a:avLst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 flipH="1">
              <a:off x="8875512" y="1058570"/>
              <a:ext cx="697535" cy="1264241"/>
              <a:chOff x="3167342" y="698124"/>
              <a:chExt cx="776228" cy="1406868"/>
            </a:xfrm>
            <a:solidFill>
              <a:srgbClr val="006600"/>
            </a:solidFill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3167342" y="698124"/>
                <a:ext cx="595204" cy="933414"/>
                <a:chOff x="6271044" y="2695411"/>
                <a:chExt cx="658132" cy="1032101"/>
              </a:xfrm>
              <a:grpFill/>
            </p:grpSpPr>
            <p:sp>
              <p:nvSpPr>
                <p:cNvPr id="58" name="円/楕円 57"/>
                <p:cNvSpPr/>
                <p:nvPr/>
              </p:nvSpPr>
              <p:spPr>
                <a:xfrm>
                  <a:off x="6436248" y="2695411"/>
                  <a:ext cx="376374" cy="376372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 rot="20700000">
                  <a:off x="6593222" y="3024395"/>
                  <a:ext cx="335954" cy="70311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 rot="2700000">
                  <a:off x="6586217" y="3132561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 rot="4552745">
                  <a:off x="6385563" y="3242624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>
                <a:off x="3457639" y="1484340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6" name="角丸四角形 55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18900000">
                <a:off x="3763029" y="1443047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4" name="角丸四角形 53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3912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pop528_退室時の忘れ物にご注意！</dc:title>
  <dc:subject>pop528_退室時の忘れ物にご注意！</dc:subject>
  <dc:creator>http://www.digipot.net</dc:creator>
  <cp:lastModifiedBy/>
  <cp:revision>1</cp:revision>
  <dcterms:created xsi:type="dcterms:W3CDTF">2014-11-13T07:16:18Z</dcterms:created>
  <dcterms:modified xsi:type="dcterms:W3CDTF">2015-03-18T07:11:39Z</dcterms:modified>
  <cp:version>1</cp:version>
</cp:coreProperties>
</file>