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5" r:id="rId3"/>
    <p:sldId id="273" r:id="rId4"/>
    <p:sldId id="282" r:id="rId5"/>
    <p:sldId id="283" r:id="rId6"/>
    <p:sldId id="287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398" y="-20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773705"/>
            <a:ext cx="9900055" cy="538609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000" dirty="0">
                <a:solidFill>
                  <a:srgbClr val="FFFF00"/>
                </a:solidFill>
              </a:rPr>
              <a:t>退室時には</a:t>
            </a:r>
            <a:r>
              <a:rPr lang="en-US" altLang="ja-JP" sz="10000" dirty="0" smtClean="0"/>
              <a:t/>
            </a:r>
            <a:br>
              <a:rPr lang="en-US" altLang="ja-JP" sz="10000" dirty="0" smtClean="0"/>
            </a:br>
            <a:r>
              <a:rPr lang="ja-JP" altLang="en-US" sz="14400" dirty="0" smtClean="0"/>
              <a:t>忘れ物</a:t>
            </a:r>
            <a:r>
              <a:rPr lang="ja-JP" altLang="en-US" sz="10000" dirty="0" smtClean="0"/>
              <a:t>に</a:t>
            </a:r>
            <a:endParaRPr lang="en-US" altLang="ja-JP" sz="10000" dirty="0" smtClean="0"/>
          </a:p>
          <a:p>
            <a:r>
              <a:rPr lang="ja-JP" altLang="en-US" sz="10000" dirty="0" smtClean="0"/>
              <a:t>ご注意！</a:t>
            </a:r>
            <a:endParaRPr lang="ja-JP" altLang="en-US" sz="10000" dirty="0"/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5945" y="773705"/>
            <a:ext cx="9900055" cy="5386090"/>
          </a:xfrm>
          <a:prstGeom prst="rect">
            <a:avLst/>
          </a:prstGeom>
          <a:noFill/>
          <a:effectLst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退室時には</a:t>
            </a:r>
            <a:r>
              <a:rPr lang="en-US" altLang="ja-JP" sz="100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  <a:t/>
            </a:r>
            <a:br>
              <a:rPr lang="en-US" altLang="ja-JP" sz="100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</a:br>
            <a:r>
              <a:rPr lang="ja-JP" altLang="en-US" sz="144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  <a:t>忘れ物</a:t>
            </a:r>
            <a:r>
              <a:rPr lang="ja-JP" altLang="en-US" sz="100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  <a:t>に</a:t>
            </a:r>
            <a:endParaRPr lang="en-US" altLang="ja-JP" sz="10000" dirty="0" smtClean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00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  <a:t>ご注意！</a:t>
            </a:r>
            <a:endParaRPr lang="ja-JP" altLang="en-US" sz="10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8458724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グループ化 21"/>
          <p:cNvGrpSpPr/>
          <p:nvPr/>
        </p:nvGrpSpPr>
        <p:grpSpPr>
          <a:xfrm>
            <a:off x="2342710" y="728700"/>
            <a:ext cx="5175575" cy="5735534"/>
            <a:chOff x="7912219" y="808927"/>
            <a:chExt cx="1660828" cy="1704822"/>
          </a:xfrm>
        </p:grpSpPr>
        <p:sp>
          <p:nvSpPr>
            <p:cNvPr id="23" name="円/楕円 22"/>
            <p:cNvSpPr/>
            <p:nvPr/>
          </p:nvSpPr>
          <p:spPr>
            <a:xfrm>
              <a:off x="7922880" y="839146"/>
              <a:ext cx="1622956" cy="1622956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24" name="グループ化 23"/>
            <p:cNvGrpSpPr/>
            <p:nvPr/>
          </p:nvGrpSpPr>
          <p:grpSpPr>
            <a:xfrm>
              <a:off x="7912219" y="1134578"/>
              <a:ext cx="634066" cy="1098646"/>
              <a:chOff x="6343323" y="4344637"/>
              <a:chExt cx="1002550" cy="1737117"/>
            </a:xfrm>
          </p:grpSpPr>
          <p:sp>
            <p:nvSpPr>
              <p:cNvPr id="58" name="アーチ 57"/>
              <p:cNvSpPr/>
              <p:nvPr/>
            </p:nvSpPr>
            <p:spPr bwMode="auto">
              <a:xfrm>
                <a:off x="6343323" y="4344637"/>
                <a:ext cx="1002550" cy="1002550"/>
              </a:xfrm>
              <a:prstGeom prst="blockArc">
                <a:avLst>
                  <a:gd name="adj1" fmla="val 10057466"/>
                  <a:gd name="adj2" fmla="val 5411589"/>
                  <a:gd name="adj3" fmla="val 25678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59" name="正方形/長方形 58"/>
              <p:cNvSpPr/>
              <p:nvPr/>
            </p:nvSpPr>
            <p:spPr bwMode="auto">
              <a:xfrm>
                <a:off x="6721689" y="5096060"/>
                <a:ext cx="245818" cy="539483"/>
              </a:xfrm>
              <a:prstGeom prst="rect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0" name="円/楕円 59"/>
              <p:cNvSpPr/>
              <p:nvPr/>
            </p:nvSpPr>
            <p:spPr bwMode="auto">
              <a:xfrm>
                <a:off x="6659576" y="5711710"/>
                <a:ext cx="370044" cy="370044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25" name="台形 24"/>
            <p:cNvSpPr/>
            <p:nvPr/>
          </p:nvSpPr>
          <p:spPr>
            <a:xfrm rot="5400000" flipH="1">
              <a:off x="7912586" y="1521261"/>
              <a:ext cx="1704822" cy="280154"/>
            </a:xfrm>
            <a:prstGeom prst="trapezoid">
              <a:avLst>
                <a:gd name="adj" fmla="val 56612"/>
              </a:avLst>
            </a:prstGeom>
            <a:solidFill>
              <a:srgbClr val="0066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26" name="グループ化 25"/>
            <p:cNvGrpSpPr/>
            <p:nvPr/>
          </p:nvGrpSpPr>
          <p:grpSpPr>
            <a:xfrm flipH="1">
              <a:off x="8875512" y="1058570"/>
              <a:ext cx="697535" cy="1264241"/>
              <a:chOff x="3167342" y="698124"/>
              <a:chExt cx="776228" cy="1406868"/>
            </a:xfrm>
            <a:solidFill>
              <a:srgbClr val="006600"/>
            </a:solidFill>
          </p:grpSpPr>
          <p:grpSp>
            <p:nvGrpSpPr>
              <p:cNvPr id="27" name="グループ化 26"/>
              <p:cNvGrpSpPr/>
              <p:nvPr/>
            </p:nvGrpSpPr>
            <p:grpSpPr>
              <a:xfrm>
                <a:off x="3167342" y="698124"/>
                <a:ext cx="595204" cy="933414"/>
                <a:chOff x="6271044" y="2695411"/>
                <a:chExt cx="658132" cy="1032101"/>
              </a:xfrm>
              <a:grpFill/>
            </p:grpSpPr>
            <p:sp>
              <p:nvSpPr>
                <p:cNvPr id="54" name="円/楕円 53"/>
                <p:cNvSpPr/>
                <p:nvPr/>
              </p:nvSpPr>
              <p:spPr>
                <a:xfrm>
                  <a:off x="6436248" y="2695411"/>
                  <a:ext cx="376374" cy="376372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5" name="角丸四角形 54"/>
                <p:cNvSpPr/>
                <p:nvPr/>
              </p:nvSpPr>
              <p:spPr>
                <a:xfrm rot="20700000">
                  <a:off x="6593222" y="3024395"/>
                  <a:ext cx="335954" cy="703117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6" name="角丸四角形 55"/>
                <p:cNvSpPr/>
                <p:nvPr/>
              </p:nvSpPr>
              <p:spPr>
                <a:xfrm rot="2700000">
                  <a:off x="6586217" y="3132561"/>
                  <a:ext cx="131064" cy="36010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7" name="角丸四角形 56"/>
                <p:cNvSpPr/>
                <p:nvPr/>
              </p:nvSpPr>
              <p:spPr>
                <a:xfrm rot="4552745">
                  <a:off x="6385563" y="3242624"/>
                  <a:ext cx="131064" cy="36010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48" name="グループ化 47"/>
              <p:cNvGrpSpPr/>
              <p:nvPr/>
            </p:nvGrpSpPr>
            <p:grpSpPr>
              <a:xfrm>
                <a:off x="3457639" y="1484340"/>
                <a:ext cx="180541" cy="620652"/>
                <a:chOff x="6156862" y="3572572"/>
                <a:chExt cx="180541" cy="620652"/>
              </a:xfrm>
              <a:grpFill/>
            </p:grpSpPr>
            <p:sp>
              <p:nvSpPr>
                <p:cNvPr id="52" name="角丸四角形 51"/>
                <p:cNvSpPr/>
                <p:nvPr/>
              </p:nvSpPr>
              <p:spPr>
                <a:xfrm rot="900000">
                  <a:off x="6188138" y="3572572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" name="角丸四角形 52"/>
                <p:cNvSpPr/>
                <p:nvPr/>
              </p:nvSpPr>
              <p:spPr>
                <a:xfrm>
                  <a:off x="6156862" y="3819521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9" name="グループ化 48"/>
              <p:cNvGrpSpPr/>
              <p:nvPr/>
            </p:nvGrpSpPr>
            <p:grpSpPr>
              <a:xfrm rot="18900000">
                <a:off x="3763029" y="1443047"/>
                <a:ext cx="180541" cy="620652"/>
                <a:chOff x="6156862" y="3572572"/>
                <a:chExt cx="180541" cy="620652"/>
              </a:xfrm>
              <a:grpFill/>
            </p:grpSpPr>
            <p:sp>
              <p:nvSpPr>
                <p:cNvPr id="50" name="角丸四角形 49"/>
                <p:cNvSpPr/>
                <p:nvPr/>
              </p:nvSpPr>
              <p:spPr>
                <a:xfrm rot="900000">
                  <a:off x="6188138" y="3572572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1" name="角丸四角形 50"/>
                <p:cNvSpPr/>
                <p:nvPr/>
              </p:nvSpPr>
              <p:spPr>
                <a:xfrm>
                  <a:off x="6156862" y="3819521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/>
        </p:nvSpPr>
        <p:spPr>
          <a:xfrm>
            <a:off x="0" y="4157097"/>
            <a:ext cx="9905999" cy="2554545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>
                <a:solidFill>
                  <a:srgbClr val="FFFF00"/>
                </a:solidFill>
              </a:rPr>
              <a:t>退室時には</a:t>
            </a:r>
            <a:endParaRPr lang="en-US" altLang="ja-JP" sz="8000" dirty="0" smtClean="0"/>
          </a:p>
          <a:p>
            <a:r>
              <a:rPr lang="ja-JP" altLang="en-US" sz="8000" dirty="0" smtClean="0"/>
              <a:t>忘れ物にご注意！</a:t>
            </a:r>
            <a:endParaRPr lang="ja-JP" altLang="en-US" sz="8000" dirty="0"/>
          </a:p>
        </p:txBody>
      </p:sp>
      <p:grpSp>
        <p:nvGrpSpPr>
          <p:cNvPr id="23" name="グループ化 22"/>
          <p:cNvGrpSpPr/>
          <p:nvPr/>
        </p:nvGrpSpPr>
        <p:grpSpPr>
          <a:xfrm>
            <a:off x="3405070" y="571500"/>
            <a:ext cx="3050856" cy="3380936"/>
            <a:chOff x="7912219" y="808927"/>
            <a:chExt cx="1660828" cy="1704822"/>
          </a:xfrm>
        </p:grpSpPr>
        <p:sp>
          <p:nvSpPr>
            <p:cNvPr id="24" name="円/楕円 23"/>
            <p:cNvSpPr/>
            <p:nvPr/>
          </p:nvSpPr>
          <p:spPr>
            <a:xfrm>
              <a:off x="7922880" y="839146"/>
              <a:ext cx="1622956" cy="1622956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25" name="グループ化 24"/>
            <p:cNvGrpSpPr/>
            <p:nvPr/>
          </p:nvGrpSpPr>
          <p:grpSpPr>
            <a:xfrm>
              <a:off x="7912219" y="1134578"/>
              <a:ext cx="634066" cy="1098646"/>
              <a:chOff x="6343323" y="4344637"/>
              <a:chExt cx="1002550" cy="1737117"/>
            </a:xfrm>
          </p:grpSpPr>
          <p:sp>
            <p:nvSpPr>
              <p:cNvPr id="59" name="アーチ 58"/>
              <p:cNvSpPr/>
              <p:nvPr/>
            </p:nvSpPr>
            <p:spPr bwMode="auto">
              <a:xfrm>
                <a:off x="6343323" y="4344637"/>
                <a:ext cx="1002550" cy="1002550"/>
              </a:xfrm>
              <a:prstGeom prst="blockArc">
                <a:avLst>
                  <a:gd name="adj1" fmla="val 10057466"/>
                  <a:gd name="adj2" fmla="val 5411589"/>
                  <a:gd name="adj3" fmla="val 25678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0" name="正方形/長方形 59"/>
              <p:cNvSpPr/>
              <p:nvPr/>
            </p:nvSpPr>
            <p:spPr bwMode="auto">
              <a:xfrm>
                <a:off x="6721689" y="5096060"/>
                <a:ext cx="245818" cy="539483"/>
              </a:xfrm>
              <a:prstGeom prst="rect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61" name="円/楕円 60"/>
              <p:cNvSpPr/>
              <p:nvPr/>
            </p:nvSpPr>
            <p:spPr bwMode="auto">
              <a:xfrm>
                <a:off x="6659576" y="5711710"/>
                <a:ext cx="370044" cy="370044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26" name="台形 25"/>
            <p:cNvSpPr/>
            <p:nvPr/>
          </p:nvSpPr>
          <p:spPr>
            <a:xfrm rot="5400000" flipH="1">
              <a:off x="7912586" y="1521261"/>
              <a:ext cx="1704822" cy="280154"/>
            </a:xfrm>
            <a:prstGeom prst="trapezoid">
              <a:avLst>
                <a:gd name="adj" fmla="val 56612"/>
              </a:avLst>
            </a:prstGeom>
            <a:solidFill>
              <a:srgbClr val="0066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27" name="グループ化 26"/>
            <p:cNvGrpSpPr/>
            <p:nvPr/>
          </p:nvGrpSpPr>
          <p:grpSpPr>
            <a:xfrm flipH="1">
              <a:off x="8875512" y="1058570"/>
              <a:ext cx="697535" cy="1264241"/>
              <a:chOff x="3167342" y="698124"/>
              <a:chExt cx="776228" cy="1406868"/>
            </a:xfrm>
            <a:solidFill>
              <a:srgbClr val="006600"/>
            </a:solidFill>
          </p:grpSpPr>
          <p:grpSp>
            <p:nvGrpSpPr>
              <p:cNvPr id="28" name="グループ化 27"/>
              <p:cNvGrpSpPr/>
              <p:nvPr/>
            </p:nvGrpSpPr>
            <p:grpSpPr>
              <a:xfrm>
                <a:off x="3167342" y="698124"/>
                <a:ext cx="595204" cy="933414"/>
                <a:chOff x="6271044" y="2695411"/>
                <a:chExt cx="658132" cy="1032101"/>
              </a:xfrm>
              <a:grpFill/>
            </p:grpSpPr>
            <p:sp>
              <p:nvSpPr>
                <p:cNvPr id="55" name="円/楕円 54"/>
                <p:cNvSpPr/>
                <p:nvPr/>
              </p:nvSpPr>
              <p:spPr>
                <a:xfrm>
                  <a:off x="6436248" y="2695411"/>
                  <a:ext cx="376374" cy="376372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6" name="角丸四角形 55"/>
                <p:cNvSpPr/>
                <p:nvPr/>
              </p:nvSpPr>
              <p:spPr>
                <a:xfrm rot="20700000">
                  <a:off x="6593222" y="3024395"/>
                  <a:ext cx="335954" cy="703117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7" name="角丸四角形 56"/>
                <p:cNvSpPr/>
                <p:nvPr/>
              </p:nvSpPr>
              <p:spPr>
                <a:xfrm rot="2700000">
                  <a:off x="6586217" y="3132561"/>
                  <a:ext cx="131064" cy="36010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8" name="角丸四角形 57"/>
                <p:cNvSpPr/>
                <p:nvPr/>
              </p:nvSpPr>
              <p:spPr>
                <a:xfrm rot="4552745">
                  <a:off x="6385563" y="3242624"/>
                  <a:ext cx="131064" cy="36010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49" name="グループ化 48"/>
              <p:cNvGrpSpPr/>
              <p:nvPr/>
            </p:nvGrpSpPr>
            <p:grpSpPr>
              <a:xfrm>
                <a:off x="3457639" y="1484340"/>
                <a:ext cx="180541" cy="620652"/>
                <a:chOff x="6156862" y="3572572"/>
                <a:chExt cx="180541" cy="620652"/>
              </a:xfrm>
              <a:grpFill/>
            </p:grpSpPr>
            <p:sp>
              <p:nvSpPr>
                <p:cNvPr id="53" name="角丸四角形 52"/>
                <p:cNvSpPr/>
                <p:nvPr/>
              </p:nvSpPr>
              <p:spPr>
                <a:xfrm rot="900000">
                  <a:off x="6188138" y="3572572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" name="角丸四角形 53"/>
                <p:cNvSpPr/>
                <p:nvPr/>
              </p:nvSpPr>
              <p:spPr>
                <a:xfrm>
                  <a:off x="6156862" y="3819521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0" name="グループ化 49"/>
              <p:cNvGrpSpPr/>
              <p:nvPr/>
            </p:nvGrpSpPr>
            <p:grpSpPr>
              <a:xfrm rot="18900000">
                <a:off x="3763029" y="1443047"/>
                <a:ext cx="180541" cy="620652"/>
                <a:chOff x="6156862" y="3572572"/>
                <a:chExt cx="180541" cy="620652"/>
              </a:xfrm>
              <a:grpFill/>
            </p:grpSpPr>
            <p:sp>
              <p:nvSpPr>
                <p:cNvPr id="51" name="角丸四角形 50"/>
                <p:cNvSpPr/>
                <p:nvPr/>
              </p:nvSpPr>
              <p:spPr>
                <a:xfrm rot="900000">
                  <a:off x="6188138" y="3572572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" name="角丸四角形 51"/>
                <p:cNvSpPr/>
                <p:nvPr/>
              </p:nvSpPr>
              <p:spPr>
                <a:xfrm>
                  <a:off x="6156862" y="3819521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268180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テキスト ボックス 76"/>
          <p:cNvSpPr txBox="1"/>
          <p:nvPr/>
        </p:nvSpPr>
        <p:spPr>
          <a:xfrm>
            <a:off x="0" y="4294835"/>
            <a:ext cx="9905999" cy="2554545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>
                <a:solidFill>
                  <a:srgbClr val="FFFF00"/>
                </a:solidFill>
              </a:rPr>
              <a:t>退室時には</a:t>
            </a:r>
            <a:endParaRPr lang="en-US" altLang="ja-JP" sz="8000" dirty="0" smtClean="0"/>
          </a:p>
          <a:p>
            <a:r>
              <a:rPr lang="ja-JP" altLang="en-US" sz="8000" dirty="0" smtClean="0"/>
              <a:t>忘れ物にご注意！</a:t>
            </a:r>
            <a:endParaRPr lang="ja-JP" altLang="en-US" sz="8000" dirty="0"/>
          </a:p>
        </p:txBody>
      </p:sp>
      <p:grpSp>
        <p:nvGrpSpPr>
          <p:cNvPr id="24" name="グループ化 23"/>
          <p:cNvGrpSpPr/>
          <p:nvPr/>
        </p:nvGrpSpPr>
        <p:grpSpPr>
          <a:xfrm>
            <a:off x="3597356" y="1233500"/>
            <a:ext cx="2666284" cy="2954756"/>
            <a:chOff x="7912219" y="808927"/>
            <a:chExt cx="1660828" cy="1704822"/>
          </a:xfrm>
        </p:grpSpPr>
        <p:sp>
          <p:nvSpPr>
            <p:cNvPr id="25" name="円/楕円 24"/>
            <p:cNvSpPr/>
            <p:nvPr/>
          </p:nvSpPr>
          <p:spPr>
            <a:xfrm>
              <a:off x="7922880" y="839146"/>
              <a:ext cx="1622956" cy="1622956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26" name="グループ化 25"/>
            <p:cNvGrpSpPr/>
            <p:nvPr/>
          </p:nvGrpSpPr>
          <p:grpSpPr>
            <a:xfrm>
              <a:off x="7912219" y="1134578"/>
              <a:ext cx="634066" cy="1098646"/>
              <a:chOff x="6343323" y="4344637"/>
              <a:chExt cx="1002550" cy="1737117"/>
            </a:xfrm>
          </p:grpSpPr>
          <p:sp>
            <p:nvSpPr>
              <p:cNvPr id="40" name="アーチ 39"/>
              <p:cNvSpPr/>
              <p:nvPr/>
            </p:nvSpPr>
            <p:spPr bwMode="auto">
              <a:xfrm>
                <a:off x="6343323" y="4344637"/>
                <a:ext cx="1002550" cy="1002550"/>
              </a:xfrm>
              <a:prstGeom prst="blockArc">
                <a:avLst>
                  <a:gd name="adj1" fmla="val 10057466"/>
                  <a:gd name="adj2" fmla="val 5411589"/>
                  <a:gd name="adj3" fmla="val 25678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49" name="正方形/長方形 48"/>
              <p:cNvSpPr/>
              <p:nvPr/>
            </p:nvSpPr>
            <p:spPr bwMode="auto">
              <a:xfrm>
                <a:off x="6721689" y="5096060"/>
                <a:ext cx="245818" cy="539483"/>
              </a:xfrm>
              <a:prstGeom prst="rect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50" name="円/楕円 49"/>
              <p:cNvSpPr/>
              <p:nvPr/>
            </p:nvSpPr>
            <p:spPr bwMode="auto">
              <a:xfrm>
                <a:off x="6659576" y="5711710"/>
                <a:ext cx="370044" cy="370044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27" name="台形 26"/>
            <p:cNvSpPr/>
            <p:nvPr/>
          </p:nvSpPr>
          <p:spPr>
            <a:xfrm rot="5400000" flipH="1">
              <a:off x="7912586" y="1521261"/>
              <a:ext cx="1704822" cy="280154"/>
            </a:xfrm>
            <a:prstGeom prst="trapezoid">
              <a:avLst>
                <a:gd name="adj" fmla="val 56612"/>
              </a:avLst>
            </a:prstGeom>
            <a:solidFill>
              <a:srgbClr val="0066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28" name="グループ化 27"/>
            <p:cNvGrpSpPr/>
            <p:nvPr/>
          </p:nvGrpSpPr>
          <p:grpSpPr>
            <a:xfrm flipH="1">
              <a:off x="8875512" y="1058570"/>
              <a:ext cx="697535" cy="1264241"/>
              <a:chOff x="3167342" y="698124"/>
              <a:chExt cx="776228" cy="1406868"/>
            </a:xfrm>
            <a:solidFill>
              <a:srgbClr val="006600"/>
            </a:solidFill>
          </p:grpSpPr>
          <p:grpSp>
            <p:nvGrpSpPr>
              <p:cNvPr id="29" name="グループ化 28"/>
              <p:cNvGrpSpPr/>
              <p:nvPr/>
            </p:nvGrpSpPr>
            <p:grpSpPr>
              <a:xfrm>
                <a:off x="3167342" y="698124"/>
                <a:ext cx="595204" cy="933414"/>
                <a:chOff x="6271044" y="2695411"/>
                <a:chExt cx="658132" cy="1032101"/>
              </a:xfrm>
              <a:grpFill/>
            </p:grpSpPr>
            <p:sp>
              <p:nvSpPr>
                <p:cNvPr id="36" name="円/楕円 35"/>
                <p:cNvSpPr/>
                <p:nvPr/>
              </p:nvSpPr>
              <p:spPr>
                <a:xfrm>
                  <a:off x="6436248" y="2695411"/>
                  <a:ext cx="376374" cy="376372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37" name="角丸四角形 36"/>
                <p:cNvSpPr/>
                <p:nvPr/>
              </p:nvSpPr>
              <p:spPr>
                <a:xfrm rot="20700000">
                  <a:off x="6593222" y="3024395"/>
                  <a:ext cx="335954" cy="703117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38" name="角丸四角形 37"/>
                <p:cNvSpPr/>
                <p:nvPr/>
              </p:nvSpPr>
              <p:spPr>
                <a:xfrm rot="2700000">
                  <a:off x="6586217" y="3132561"/>
                  <a:ext cx="131064" cy="36010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39" name="角丸四角形 38"/>
                <p:cNvSpPr/>
                <p:nvPr/>
              </p:nvSpPr>
              <p:spPr>
                <a:xfrm rot="4552745">
                  <a:off x="6385563" y="3242624"/>
                  <a:ext cx="131064" cy="36010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30" name="グループ化 29"/>
              <p:cNvGrpSpPr/>
              <p:nvPr/>
            </p:nvGrpSpPr>
            <p:grpSpPr>
              <a:xfrm>
                <a:off x="3457639" y="1484340"/>
                <a:ext cx="180541" cy="620652"/>
                <a:chOff x="6156862" y="3572572"/>
                <a:chExt cx="180541" cy="620652"/>
              </a:xfrm>
              <a:grpFill/>
            </p:grpSpPr>
            <p:sp>
              <p:nvSpPr>
                <p:cNvPr id="34" name="角丸四角形 33"/>
                <p:cNvSpPr/>
                <p:nvPr/>
              </p:nvSpPr>
              <p:spPr>
                <a:xfrm rot="900000">
                  <a:off x="6188138" y="3572572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" name="角丸四角形 34"/>
                <p:cNvSpPr/>
                <p:nvPr/>
              </p:nvSpPr>
              <p:spPr>
                <a:xfrm>
                  <a:off x="6156862" y="3819521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 rot="18900000">
                <a:off x="3763029" y="1443047"/>
                <a:ext cx="180541" cy="620652"/>
                <a:chOff x="6156862" y="3572572"/>
                <a:chExt cx="180541" cy="620652"/>
              </a:xfrm>
              <a:grpFill/>
            </p:grpSpPr>
            <p:sp>
              <p:nvSpPr>
                <p:cNvPr id="32" name="角丸四角形 31"/>
                <p:cNvSpPr/>
                <p:nvPr/>
              </p:nvSpPr>
              <p:spPr>
                <a:xfrm rot="900000">
                  <a:off x="6188138" y="3572572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3" name="角丸四角形 32"/>
                <p:cNvSpPr/>
                <p:nvPr/>
              </p:nvSpPr>
              <p:spPr>
                <a:xfrm>
                  <a:off x="6156862" y="3819521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sp>
        <p:nvSpPr>
          <p:cNvPr id="51" name="テキスト ボックス 50"/>
          <p:cNvSpPr txBox="1"/>
          <p:nvPr/>
        </p:nvSpPr>
        <p:spPr>
          <a:xfrm>
            <a:off x="-46259" y="323655"/>
            <a:ext cx="9952258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大丈夫ですか？もう一度ご確認</a:t>
            </a:r>
            <a:endParaRPr kumimoji="1" lang="en-US" altLang="ja-JP" sz="48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05707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テキスト ボックス 76"/>
          <p:cNvSpPr txBox="1"/>
          <p:nvPr/>
        </p:nvSpPr>
        <p:spPr>
          <a:xfrm>
            <a:off x="0" y="4294835"/>
            <a:ext cx="9905999" cy="2554545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>
                <a:solidFill>
                  <a:srgbClr val="FFFF00"/>
                </a:solidFill>
              </a:rPr>
              <a:t>退室時には</a:t>
            </a:r>
            <a:endParaRPr lang="en-US" altLang="ja-JP" sz="8000" dirty="0" smtClean="0"/>
          </a:p>
          <a:p>
            <a:r>
              <a:rPr lang="ja-JP" altLang="en-US" sz="8000" dirty="0" smtClean="0"/>
              <a:t>忘れ物にご注意！</a:t>
            </a:r>
            <a:endParaRPr lang="ja-JP" altLang="en-US" sz="8000" dirty="0"/>
          </a:p>
        </p:txBody>
      </p:sp>
      <p:grpSp>
        <p:nvGrpSpPr>
          <p:cNvPr id="24" name="グループ化 23"/>
          <p:cNvGrpSpPr/>
          <p:nvPr/>
        </p:nvGrpSpPr>
        <p:grpSpPr>
          <a:xfrm>
            <a:off x="3597356" y="1233500"/>
            <a:ext cx="2666284" cy="2954756"/>
            <a:chOff x="7912219" y="808927"/>
            <a:chExt cx="1660828" cy="1704822"/>
          </a:xfrm>
        </p:grpSpPr>
        <p:sp>
          <p:nvSpPr>
            <p:cNvPr id="25" name="円/楕円 24"/>
            <p:cNvSpPr/>
            <p:nvPr/>
          </p:nvSpPr>
          <p:spPr>
            <a:xfrm>
              <a:off x="7922880" y="839146"/>
              <a:ext cx="1622956" cy="1622956"/>
            </a:xfrm>
            <a:prstGeom prst="ellipse">
              <a:avLst/>
            </a:prstGeom>
            <a:solidFill>
              <a:srgbClr val="9BBB59">
                <a:lumMod val="60000"/>
                <a:lumOff val="4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26" name="グループ化 25"/>
            <p:cNvGrpSpPr/>
            <p:nvPr/>
          </p:nvGrpSpPr>
          <p:grpSpPr>
            <a:xfrm>
              <a:off x="7912219" y="1134578"/>
              <a:ext cx="634066" cy="1098646"/>
              <a:chOff x="6343323" y="4344637"/>
              <a:chExt cx="1002550" cy="1737117"/>
            </a:xfrm>
          </p:grpSpPr>
          <p:sp>
            <p:nvSpPr>
              <p:cNvPr id="40" name="アーチ 39"/>
              <p:cNvSpPr/>
              <p:nvPr/>
            </p:nvSpPr>
            <p:spPr bwMode="auto">
              <a:xfrm>
                <a:off x="6343323" y="4344637"/>
                <a:ext cx="1002550" cy="1002550"/>
              </a:xfrm>
              <a:prstGeom prst="blockArc">
                <a:avLst>
                  <a:gd name="adj1" fmla="val 10057466"/>
                  <a:gd name="adj2" fmla="val 5411589"/>
                  <a:gd name="adj3" fmla="val 25678"/>
                </a:avLst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49" name="正方形/長方形 48"/>
              <p:cNvSpPr/>
              <p:nvPr/>
            </p:nvSpPr>
            <p:spPr bwMode="auto">
              <a:xfrm>
                <a:off x="6721689" y="5096060"/>
                <a:ext cx="245818" cy="539483"/>
              </a:xfrm>
              <a:prstGeom prst="rect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50" name="円/楕円 49"/>
              <p:cNvSpPr/>
              <p:nvPr/>
            </p:nvSpPr>
            <p:spPr bwMode="auto">
              <a:xfrm>
                <a:off x="6659576" y="5711710"/>
                <a:ext cx="370044" cy="370044"/>
              </a:xfrm>
              <a:prstGeom prst="ellipse">
                <a:avLst/>
              </a:prstGeom>
              <a:solidFill>
                <a:srgbClr val="006600"/>
              </a:solidFill>
              <a:ln w="25400" cap="flat" cmpd="sng" algn="ctr">
                <a:noFill/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27" name="台形 26"/>
            <p:cNvSpPr/>
            <p:nvPr/>
          </p:nvSpPr>
          <p:spPr>
            <a:xfrm rot="5400000" flipH="1">
              <a:off x="7912586" y="1521261"/>
              <a:ext cx="1704822" cy="280154"/>
            </a:xfrm>
            <a:prstGeom prst="trapezoid">
              <a:avLst>
                <a:gd name="adj" fmla="val 56612"/>
              </a:avLst>
            </a:prstGeom>
            <a:solidFill>
              <a:srgbClr val="0066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28" name="グループ化 27"/>
            <p:cNvGrpSpPr/>
            <p:nvPr/>
          </p:nvGrpSpPr>
          <p:grpSpPr>
            <a:xfrm flipH="1">
              <a:off x="8875512" y="1058570"/>
              <a:ext cx="697535" cy="1264241"/>
              <a:chOff x="3167342" y="698124"/>
              <a:chExt cx="776228" cy="1406868"/>
            </a:xfrm>
            <a:solidFill>
              <a:srgbClr val="006600"/>
            </a:solidFill>
          </p:grpSpPr>
          <p:grpSp>
            <p:nvGrpSpPr>
              <p:cNvPr id="29" name="グループ化 28"/>
              <p:cNvGrpSpPr/>
              <p:nvPr/>
            </p:nvGrpSpPr>
            <p:grpSpPr>
              <a:xfrm>
                <a:off x="3167342" y="698124"/>
                <a:ext cx="595204" cy="933414"/>
                <a:chOff x="6271044" y="2695411"/>
                <a:chExt cx="658132" cy="1032101"/>
              </a:xfrm>
              <a:grpFill/>
            </p:grpSpPr>
            <p:sp>
              <p:nvSpPr>
                <p:cNvPr id="36" name="円/楕円 35"/>
                <p:cNvSpPr/>
                <p:nvPr/>
              </p:nvSpPr>
              <p:spPr>
                <a:xfrm>
                  <a:off x="6436248" y="2695411"/>
                  <a:ext cx="376374" cy="376372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37" name="角丸四角形 36"/>
                <p:cNvSpPr/>
                <p:nvPr/>
              </p:nvSpPr>
              <p:spPr>
                <a:xfrm rot="20700000">
                  <a:off x="6593222" y="3024395"/>
                  <a:ext cx="335954" cy="703117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38" name="角丸四角形 37"/>
                <p:cNvSpPr/>
                <p:nvPr/>
              </p:nvSpPr>
              <p:spPr>
                <a:xfrm rot="2700000">
                  <a:off x="6586217" y="3132561"/>
                  <a:ext cx="131064" cy="36010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39" name="角丸四角形 38"/>
                <p:cNvSpPr/>
                <p:nvPr/>
              </p:nvSpPr>
              <p:spPr>
                <a:xfrm rot="4552745">
                  <a:off x="6385563" y="3242624"/>
                  <a:ext cx="131064" cy="360102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30" name="グループ化 29"/>
              <p:cNvGrpSpPr/>
              <p:nvPr/>
            </p:nvGrpSpPr>
            <p:grpSpPr>
              <a:xfrm>
                <a:off x="3457639" y="1484340"/>
                <a:ext cx="180541" cy="620652"/>
                <a:chOff x="6156862" y="3572572"/>
                <a:chExt cx="180541" cy="620652"/>
              </a:xfrm>
              <a:grpFill/>
            </p:grpSpPr>
            <p:sp>
              <p:nvSpPr>
                <p:cNvPr id="34" name="角丸四角形 33"/>
                <p:cNvSpPr/>
                <p:nvPr/>
              </p:nvSpPr>
              <p:spPr>
                <a:xfrm rot="900000">
                  <a:off x="6188138" y="3572572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" name="角丸四角形 34"/>
                <p:cNvSpPr/>
                <p:nvPr/>
              </p:nvSpPr>
              <p:spPr>
                <a:xfrm>
                  <a:off x="6156862" y="3819521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 rot="18900000">
                <a:off x="3763029" y="1443047"/>
                <a:ext cx="180541" cy="620652"/>
                <a:chOff x="6156862" y="3572572"/>
                <a:chExt cx="180541" cy="620652"/>
              </a:xfrm>
              <a:grpFill/>
            </p:grpSpPr>
            <p:sp>
              <p:nvSpPr>
                <p:cNvPr id="32" name="角丸四角形 31"/>
                <p:cNvSpPr/>
                <p:nvPr/>
              </p:nvSpPr>
              <p:spPr>
                <a:xfrm rot="900000">
                  <a:off x="6188138" y="3572572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3" name="角丸四角形 32"/>
                <p:cNvSpPr/>
                <p:nvPr/>
              </p:nvSpPr>
              <p:spPr>
                <a:xfrm>
                  <a:off x="6156862" y="3819521"/>
                  <a:ext cx="149265" cy="373703"/>
                </a:xfrm>
                <a:prstGeom prst="roundRect">
                  <a:avLst>
                    <a:gd name="adj" fmla="val 5000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sp>
        <p:nvSpPr>
          <p:cNvPr id="51" name="テキスト ボックス 50"/>
          <p:cNvSpPr txBox="1"/>
          <p:nvPr/>
        </p:nvSpPr>
        <p:spPr>
          <a:xfrm>
            <a:off x="-46259" y="323655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置き忘れが多くなっています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060437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43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pop528_退室時の忘れ物にご注意！</dc:title>
  <dc:subject>pop528_退室時の忘れ物にご注意！</dc:subject>
  <dc:creator>http://www.digipot.net</dc:creator>
  <cp:lastModifiedBy/>
  <cp:revision>1</cp:revision>
  <dcterms:created xsi:type="dcterms:W3CDTF">2014-11-13T07:16:03Z</dcterms:created>
  <dcterms:modified xsi:type="dcterms:W3CDTF">2015-03-18T07:11:41Z</dcterms:modified>
  <cp:version>1</cp:version>
</cp:coreProperties>
</file>

<file path=docProps/thumbnail.jpeg>
</file>