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73" r:id="rId4"/>
    <p:sldId id="282" r:id="rId5"/>
    <p:sldId id="283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398" y="-2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73705"/>
            <a:ext cx="9900055" cy="538609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</a:rPr>
              <a:t>退室時には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14400" dirty="0" smtClean="0"/>
              <a:t>忘れ物</a:t>
            </a:r>
            <a:r>
              <a:rPr lang="ja-JP" altLang="en-US" sz="10000" dirty="0" smtClean="0"/>
              <a:t>に</a:t>
            </a:r>
            <a:endParaRPr lang="en-US" altLang="ja-JP" sz="10000" dirty="0" smtClean="0"/>
          </a:p>
          <a:p>
            <a:r>
              <a:rPr lang="ja-JP" altLang="en-US" sz="10000" dirty="0" smtClean="0"/>
              <a:t>ご注意！</a:t>
            </a:r>
            <a:endParaRPr lang="ja-JP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45" y="773705"/>
            <a:ext cx="9900055" cy="538609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退室時には</a:t>
            </a:r>
            <a: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4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忘れ物</a:t>
            </a:r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ご注意！</a:t>
            </a:r>
            <a:endParaRPr lang="ja-JP" altLang="en-US" sz="10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587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2342710" y="728700"/>
            <a:ext cx="5175575" cy="5735534"/>
            <a:chOff x="7912219" y="808927"/>
            <a:chExt cx="1660828" cy="1704822"/>
          </a:xfrm>
        </p:grpSpPr>
        <p:sp>
          <p:nvSpPr>
            <p:cNvPr id="23" name="円/楕円 22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58" name="アーチ 57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正方形/長方形 58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5" name="台形 24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54" name="円/楕円 53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157097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退室時には</a:t>
            </a:r>
            <a:endParaRPr lang="en-US" altLang="ja-JP" sz="8000" dirty="0" smtClean="0"/>
          </a:p>
          <a:p>
            <a:r>
              <a:rPr lang="ja-JP" altLang="en-US" sz="8000" dirty="0" smtClean="0"/>
              <a:t>忘れ物にご注意！</a:t>
            </a:r>
            <a:endParaRPr lang="ja-JP" altLang="en-US" sz="8000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3405070" y="571500"/>
            <a:ext cx="3050856" cy="3380936"/>
            <a:chOff x="7912219" y="808927"/>
            <a:chExt cx="1660828" cy="1704822"/>
          </a:xfrm>
        </p:grpSpPr>
        <p:sp>
          <p:nvSpPr>
            <p:cNvPr id="24" name="円/楕円 23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59" name="アーチ 58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6" name="台形 25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55" name="円/楕円 54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3" name="角丸四角形 52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51" name="角丸四角形 50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テキスト ボックス 76"/>
          <p:cNvSpPr txBox="1"/>
          <p:nvPr/>
        </p:nvSpPr>
        <p:spPr>
          <a:xfrm>
            <a:off x="0" y="4294835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退室時には</a:t>
            </a:r>
            <a:endParaRPr lang="en-US" altLang="ja-JP" sz="8000" dirty="0" smtClean="0"/>
          </a:p>
          <a:p>
            <a:r>
              <a:rPr lang="ja-JP" altLang="en-US" sz="8000" dirty="0" smtClean="0"/>
              <a:t>忘れ物にご注意！</a:t>
            </a:r>
            <a:endParaRPr lang="ja-JP" altLang="en-US" sz="8000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3597356" y="1233500"/>
            <a:ext cx="2666284" cy="2954756"/>
            <a:chOff x="7912219" y="808927"/>
            <a:chExt cx="1660828" cy="1704822"/>
          </a:xfrm>
        </p:grpSpPr>
        <p:sp>
          <p:nvSpPr>
            <p:cNvPr id="25" name="円/楕円 24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40" name="アーチ 39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" name="台形 26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36" name="円/楕円 35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34" name="角丸四角形 33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32" name="角丸四角形 31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sp>
        <p:nvSpPr>
          <p:cNvPr id="51" name="テキスト ボックス 50"/>
          <p:cNvSpPr txBox="1"/>
          <p:nvPr/>
        </p:nvSpPr>
        <p:spPr>
          <a:xfrm>
            <a:off x="-46259" y="323655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大丈夫ですか？もう一度ご確認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テキスト ボックス 76"/>
          <p:cNvSpPr txBox="1"/>
          <p:nvPr/>
        </p:nvSpPr>
        <p:spPr>
          <a:xfrm>
            <a:off x="0" y="4294835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退室時には</a:t>
            </a:r>
            <a:endParaRPr lang="en-US" altLang="ja-JP" sz="8000" dirty="0" smtClean="0"/>
          </a:p>
          <a:p>
            <a:r>
              <a:rPr lang="ja-JP" altLang="en-US" sz="8000" dirty="0" smtClean="0"/>
              <a:t>忘れ物にご注意！</a:t>
            </a:r>
            <a:endParaRPr lang="ja-JP" altLang="en-US" sz="8000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3597356" y="1233500"/>
            <a:ext cx="2666284" cy="2954756"/>
            <a:chOff x="7912219" y="808927"/>
            <a:chExt cx="1660828" cy="1704822"/>
          </a:xfrm>
        </p:grpSpPr>
        <p:sp>
          <p:nvSpPr>
            <p:cNvPr id="25" name="円/楕円 24"/>
            <p:cNvSpPr/>
            <p:nvPr/>
          </p:nvSpPr>
          <p:spPr>
            <a:xfrm>
              <a:off x="7922880" y="839146"/>
              <a:ext cx="1622956" cy="1622956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912219" y="1134578"/>
              <a:ext cx="634066" cy="1098646"/>
              <a:chOff x="6343323" y="4344637"/>
              <a:chExt cx="1002550" cy="1737117"/>
            </a:xfrm>
          </p:grpSpPr>
          <p:sp>
            <p:nvSpPr>
              <p:cNvPr id="40" name="アーチ 39"/>
              <p:cNvSpPr/>
              <p:nvPr/>
            </p:nvSpPr>
            <p:spPr bwMode="auto">
              <a:xfrm>
                <a:off x="6343323" y="4344637"/>
                <a:ext cx="1002550" cy="1002550"/>
              </a:xfrm>
              <a:prstGeom prst="blockArc">
                <a:avLst>
                  <a:gd name="adj1" fmla="val 10057466"/>
                  <a:gd name="adj2" fmla="val 5411589"/>
                  <a:gd name="adj3" fmla="val 25678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6721689" y="5096060"/>
                <a:ext cx="245818" cy="539483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6659576" y="5711710"/>
                <a:ext cx="370044" cy="370044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" name="台形 26"/>
            <p:cNvSpPr/>
            <p:nvPr/>
          </p:nvSpPr>
          <p:spPr>
            <a:xfrm rot="5400000" flipH="1">
              <a:off x="7912586" y="1521261"/>
              <a:ext cx="1704822" cy="280154"/>
            </a:xfrm>
            <a:prstGeom prst="trapezoid">
              <a:avLst>
                <a:gd name="adj" fmla="val 56612"/>
              </a:avLst>
            </a:pr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 flipH="1">
              <a:off x="8875512" y="1058570"/>
              <a:ext cx="697535" cy="1264241"/>
              <a:chOff x="3167342" y="698124"/>
              <a:chExt cx="776228" cy="1406868"/>
            </a:xfrm>
            <a:solidFill>
              <a:srgbClr val="006600"/>
            </a:solidFill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3167342" y="698124"/>
                <a:ext cx="595204" cy="933414"/>
                <a:chOff x="6271044" y="2695411"/>
                <a:chExt cx="658132" cy="1032101"/>
              </a:xfrm>
              <a:grpFill/>
            </p:grpSpPr>
            <p:sp>
              <p:nvSpPr>
                <p:cNvPr id="36" name="円/楕円 35"/>
                <p:cNvSpPr/>
                <p:nvPr/>
              </p:nvSpPr>
              <p:spPr>
                <a:xfrm>
                  <a:off x="6436248" y="2695411"/>
                  <a:ext cx="376374" cy="376372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 rot="20700000">
                  <a:off x="6593222" y="3024395"/>
                  <a:ext cx="335954" cy="70311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 rot="2700000">
                  <a:off x="6586217" y="3132561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 rot="4552745">
                  <a:off x="6385563" y="3242624"/>
                  <a:ext cx="131064" cy="36010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>
                <a:off x="3457639" y="1484340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34" name="角丸四角形 33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18900000">
                <a:off x="3763029" y="1443047"/>
                <a:ext cx="180541" cy="620652"/>
                <a:chOff x="6156862" y="3572572"/>
                <a:chExt cx="180541" cy="620652"/>
              </a:xfrm>
              <a:grpFill/>
            </p:grpSpPr>
            <p:sp>
              <p:nvSpPr>
                <p:cNvPr id="32" name="角丸四角形 31"/>
                <p:cNvSpPr/>
                <p:nvPr/>
              </p:nvSpPr>
              <p:spPr>
                <a:xfrm rot="900000">
                  <a:off x="6188138" y="3572572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6156862" y="3819521"/>
                  <a:ext cx="149265" cy="37370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sp>
        <p:nvSpPr>
          <p:cNvPr id="51" name="テキスト ボックス 50"/>
          <p:cNvSpPr txBox="1"/>
          <p:nvPr/>
        </p:nvSpPr>
        <p:spPr>
          <a:xfrm>
            <a:off x="-46259" y="323655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置き忘れが多くなっています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60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pop528_退室時の忘れ物にご注意！</dc:title>
  <dc:subject>pop528_退室時の忘れ物にご注意！</dc:subject>
  <dc:creator>http://www.digipot.net</dc:creator>
  <cp:lastModifiedBy/>
  <cp:revision>1</cp:revision>
  <dcterms:created xsi:type="dcterms:W3CDTF">2014-11-13T07:16:03Z</dcterms:created>
  <dcterms:modified xsi:type="dcterms:W3CDTF">2015-03-18T07:11:41Z</dcterms:modified>
  <cp:version>1</cp:version>
</cp:coreProperties>
</file>