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77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470" y="-8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47039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8000" dirty="0" smtClean="0"/>
              <a:t>2</a:t>
            </a:r>
            <a:r>
              <a:rPr lang="ja-JP" altLang="en-US" sz="18000" dirty="0" smtClean="0"/>
              <a:t>階へ</a:t>
            </a:r>
            <a:endParaRPr lang="en-US" altLang="ja-JP" sz="18000" dirty="0"/>
          </a:p>
          <a:p>
            <a:r>
              <a:rPr lang="ja-JP" altLang="en-US" sz="18000" dirty="0" smtClean="0"/>
              <a:t>どうぞ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857029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en-US" altLang="ja-JP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階へ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どうぞ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2177800" y="641456"/>
            <a:ext cx="5667864" cy="5667864"/>
            <a:chOff x="6059034" y="4720978"/>
            <a:chExt cx="1562519" cy="1562519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59034" y="4720978"/>
              <a:ext cx="1562519" cy="1562519"/>
              <a:chOff x="6393160" y="4555036"/>
              <a:chExt cx="1562519" cy="1562519"/>
            </a:xfrm>
          </p:grpSpPr>
          <p:sp>
            <p:nvSpPr>
              <p:cNvPr id="27" name="円/楕円 26"/>
              <p:cNvSpPr/>
              <p:nvPr/>
            </p:nvSpPr>
            <p:spPr>
              <a:xfrm>
                <a:off x="6553578" y="4715454"/>
                <a:ext cx="1241682" cy="124168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/>
              <p:cNvGrpSpPr/>
              <p:nvPr/>
            </p:nvGrpSpPr>
            <p:grpSpPr>
              <a:xfrm>
                <a:off x="6393160" y="4555036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9" name="ドーナツ 28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ドーナツ 29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1" name="グループ化 10"/>
            <p:cNvGrpSpPr/>
            <p:nvPr/>
          </p:nvGrpSpPr>
          <p:grpSpPr>
            <a:xfrm>
              <a:off x="6349849" y="5428738"/>
              <a:ext cx="1056792" cy="668776"/>
              <a:chOff x="6258144" y="5311418"/>
              <a:chExt cx="1240201" cy="784844"/>
            </a:xfrm>
          </p:grpSpPr>
          <p:sp>
            <p:nvSpPr>
              <p:cNvPr id="25" name="フリーフォーム 24"/>
              <p:cNvSpPr/>
              <p:nvPr/>
            </p:nvSpPr>
            <p:spPr bwMode="auto">
              <a:xfrm>
                <a:off x="6258144" y="5311418"/>
                <a:ext cx="1240201" cy="784844"/>
              </a:xfrm>
              <a:custGeom>
                <a:avLst/>
                <a:gdLst>
                  <a:gd name="connsiteX0" fmla="*/ 0 w 3337560"/>
                  <a:gd name="connsiteY0" fmla="*/ 1691640 h 1691640"/>
                  <a:gd name="connsiteX1" fmla="*/ 3337560 w 3337560"/>
                  <a:gd name="connsiteY1" fmla="*/ 1691640 h 1691640"/>
                  <a:gd name="connsiteX2" fmla="*/ 3337560 w 3337560"/>
                  <a:gd name="connsiteY2" fmla="*/ 0 h 1691640"/>
                  <a:gd name="connsiteX3" fmla="*/ 2674620 w 3337560"/>
                  <a:gd name="connsiteY3" fmla="*/ 0 h 1691640"/>
                  <a:gd name="connsiteX4" fmla="*/ 2674620 w 3337560"/>
                  <a:gd name="connsiteY4" fmla="*/ 335280 h 1691640"/>
                  <a:gd name="connsiteX5" fmla="*/ 2011680 w 3337560"/>
                  <a:gd name="connsiteY5" fmla="*/ 335280 h 1691640"/>
                  <a:gd name="connsiteX6" fmla="*/ 2011680 w 3337560"/>
                  <a:gd name="connsiteY6" fmla="*/ 670560 h 1691640"/>
                  <a:gd name="connsiteX7" fmla="*/ 1341120 w 3337560"/>
                  <a:gd name="connsiteY7" fmla="*/ 670560 h 1691640"/>
                  <a:gd name="connsiteX8" fmla="*/ 1341120 w 3337560"/>
                  <a:gd name="connsiteY8" fmla="*/ 1021080 h 1691640"/>
                  <a:gd name="connsiteX9" fmla="*/ 678180 w 3337560"/>
                  <a:gd name="connsiteY9" fmla="*/ 1021080 h 1691640"/>
                  <a:gd name="connsiteX10" fmla="*/ 678180 w 3337560"/>
                  <a:gd name="connsiteY10" fmla="*/ 1348740 h 1691640"/>
                  <a:gd name="connsiteX11" fmla="*/ 7620 w 3337560"/>
                  <a:gd name="connsiteY11" fmla="*/ 1348740 h 1691640"/>
                  <a:gd name="connsiteX12" fmla="*/ 0 w 3337560"/>
                  <a:gd name="connsiteY12" fmla="*/ 1691640 h 169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7560" h="1691640">
                    <a:moveTo>
                      <a:pt x="0" y="1691640"/>
                    </a:moveTo>
                    <a:lnTo>
                      <a:pt x="3337560" y="1691640"/>
                    </a:lnTo>
                    <a:lnTo>
                      <a:pt x="3337560" y="0"/>
                    </a:lnTo>
                    <a:lnTo>
                      <a:pt x="2674620" y="0"/>
                    </a:lnTo>
                    <a:lnTo>
                      <a:pt x="2674620" y="335280"/>
                    </a:lnTo>
                    <a:lnTo>
                      <a:pt x="2011680" y="335280"/>
                    </a:lnTo>
                    <a:lnTo>
                      <a:pt x="2011680" y="670560"/>
                    </a:lnTo>
                    <a:lnTo>
                      <a:pt x="1341120" y="670560"/>
                    </a:lnTo>
                    <a:lnTo>
                      <a:pt x="1341120" y="1021080"/>
                    </a:lnTo>
                    <a:lnTo>
                      <a:pt x="678180" y="1021080"/>
                    </a:lnTo>
                    <a:lnTo>
                      <a:pt x="678180" y="1348740"/>
                    </a:lnTo>
                    <a:lnTo>
                      <a:pt x="7620" y="1348740"/>
                    </a:lnTo>
                    <a:lnTo>
                      <a:pt x="0" y="169164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" name="右矢印 25"/>
              <p:cNvSpPr/>
              <p:nvPr/>
            </p:nvSpPr>
            <p:spPr bwMode="auto">
              <a:xfrm rot="19800000">
                <a:off x="6797309" y="5689298"/>
                <a:ext cx="652751" cy="219198"/>
              </a:xfrm>
              <a:prstGeom prst="rightArrow">
                <a:avLst>
                  <a:gd name="adj1" fmla="val 37731"/>
                  <a:gd name="adj2" fmla="val 14717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6540555" y="4822371"/>
              <a:ext cx="537980" cy="1021390"/>
              <a:chOff x="6501338" y="4737698"/>
              <a:chExt cx="584942" cy="1110550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>
                <a:off x="6501338" y="4737698"/>
                <a:ext cx="584942" cy="1110550"/>
                <a:chOff x="5134926" y="5592642"/>
                <a:chExt cx="512903" cy="973779"/>
              </a:xfrm>
              <a:solidFill>
                <a:schemeClr val="tx1"/>
              </a:solidFill>
            </p:grpSpPr>
            <p:sp>
              <p:nvSpPr>
                <p:cNvPr id="17" name="角丸四角形 16"/>
                <p:cNvSpPr/>
                <p:nvPr/>
              </p:nvSpPr>
              <p:spPr>
                <a:xfrm rot="187110">
                  <a:off x="5162107" y="6065199"/>
                  <a:ext cx="91706" cy="50122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円/楕円 17"/>
                <p:cNvSpPr/>
                <p:nvPr/>
              </p:nvSpPr>
              <p:spPr>
                <a:xfrm rot="20700000">
                  <a:off x="5232028" y="5592642"/>
                  <a:ext cx="217892" cy="21789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角丸四角形 18"/>
                <p:cNvSpPr/>
                <p:nvPr/>
              </p:nvSpPr>
              <p:spPr>
                <a:xfrm rot="900000">
                  <a:off x="5203174" y="5792134"/>
                  <a:ext cx="175937" cy="4068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角丸四角形 19"/>
                <p:cNvSpPr/>
                <p:nvPr/>
              </p:nvSpPr>
              <p:spPr>
                <a:xfrm rot="19529178">
                  <a:off x="5369465" y="5798865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" name="グループ化 20"/>
                <p:cNvGrpSpPr/>
                <p:nvPr/>
              </p:nvGrpSpPr>
              <p:grpSpPr>
                <a:xfrm rot="18895996">
                  <a:off x="4992118" y="5886958"/>
                  <a:ext cx="367756" cy="82140"/>
                  <a:chOff x="4934300" y="5799168"/>
                  <a:chExt cx="367756" cy="82140"/>
                </a:xfrm>
                <a:grpFill/>
              </p:grpSpPr>
              <p:sp>
                <p:nvSpPr>
                  <p:cNvPr id="23" name="角丸四角形 22"/>
                  <p:cNvSpPr/>
                  <p:nvPr/>
                </p:nvSpPr>
                <p:spPr>
                  <a:xfrm rot="14347100">
                    <a:off x="5012886" y="5732058"/>
                    <a:ext cx="70664" cy="2278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角丸四角形 23"/>
                  <p:cNvSpPr/>
                  <p:nvPr/>
                </p:nvSpPr>
                <p:spPr>
                  <a:xfrm rot="6696130">
                    <a:off x="5152805" y="5720581"/>
                    <a:ext cx="70664" cy="2278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" name="角丸四角形 21"/>
                <p:cNvSpPr/>
                <p:nvPr/>
              </p:nvSpPr>
              <p:spPr>
                <a:xfrm rot="5642803">
                  <a:off x="5498578" y="5870923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/>
              <p:cNvGrpSpPr/>
              <p:nvPr/>
            </p:nvGrpSpPr>
            <p:grpSpPr>
              <a:xfrm>
                <a:off x="6579827" y="5367471"/>
                <a:ext cx="350847" cy="317770"/>
                <a:chOff x="6579827" y="5367471"/>
                <a:chExt cx="350847" cy="317770"/>
              </a:xfrm>
            </p:grpSpPr>
            <p:sp>
              <p:nvSpPr>
                <p:cNvPr id="15" name="角丸四角形 14"/>
                <p:cNvSpPr/>
                <p:nvPr/>
              </p:nvSpPr>
              <p:spPr>
                <a:xfrm rot="17026902">
                  <a:off x="6696141" y="5251157"/>
                  <a:ext cx="104586" cy="3372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角丸四角形 15"/>
                <p:cNvSpPr/>
                <p:nvPr/>
              </p:nvSpPr>
              <p:spPr>
                <a:xfrm rot="21013636">
                  <a:off x="6826088" y="5399660"/>
                  <a:ext cx="104586" cy="28558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695706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2500" dirty="0" smtClean="0">
                <a:solidFill>
                  <a:srgbClr val="FFFF00"/>
                </a:solidFill>
              </a:rPr>
              <a:t>2</a:t>
            </a:r>
            <a:r>
              <a:rPr lang="ja-JP" altLang="en-US" sz="12500" dirty="0" smtClean="0">
                <a:solidFill>
                  <a:srgbClr val="FFFF00"/>
                </a:solidFill>
              </a:rPr>
              <a:t>階へどうぞ</a:t>
            </a:r>
            <a:endParaRPr lang="ja-JP" altLang="en-US" sz="12500" dirty="0">
              <a:solidFill>
                <a:srgbClr val="FFFF00"/>
              </a:solidFill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2959724" y="557327"/>
            <a:ext cx="4104016" cy="4104016"/>
            <a:chOff x="6059034" y="4720978"/>
            <a:chExt cx="1562519" cy="1562519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59034" y="4720978"/>
              <a:ext cx="1562519" cy="1562519"/>
              <a:chOff x="6393160" y="4555036"/>
              <a:chExt cx="1562519" cy="1562519"/>
            </a:xfrm>
          </p:grpSpPr>
          <p:sp>
            <p:nvSpPr>
              <p:cNvPr id="28" name="円/楕円 27"/>
              <p:cNvSpPr/>
              <p:nvPr/>
            </p:nvSpPr>
            <p:spPr>
              <a:xfrm>
                <a:off x="6553578" y="4715454"/>
                <a:ext cx="1241682" cy="124168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/>
              <p:cNvGrpSpPr/>
              <p:nvPr/>
            </p:nvGrpSpPr>
            <p:grpSpPr>
              <a:xfrm>
                <a:off x="6393160" y="4555036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7" name="ドーナツ 3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ドーナツ 37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2" name="グループ化 11"/>
            <p:cNvGrpSpPr/>
            <p:nvPr/>
          </p:nvGrpSpPr>
          <p:grpSpPr>
            <a:xfrm>
              <a:off x="6349849" y="5428738"/>
              <a:ext cx="1056792" cy="668776"/>
              <a:chOff x="6258144" y="5311418"/>
              <a:chExt cx="1240201" cy="784844"/>
            </a:xfrm>
          </p:grpSpPr>
          <p:sp>
            <p:nvSpPr>
              <p:cNvPr id="26" name="フリーフォーム 25"/>
              <p:cNvSpPr/>
              <p:nvPr/>
            </p:nvSpPr>
            <p:spPr bwMode="auto">
              <a:xfrm>
                <a:off x="6258144" y="5311418"/>
                <a:ext cx="1240201" cy="784844"/>
              </a:xfrm>
              <a:custGeom>
                <a:avLst/>
                <a:gdLst>
                  <a:gd name="connsiteX0" fmla="*/ 0 w 3337560"/>
                  <a:gd name="connsiteY0" fmla="*/ 1691640 h 1691640"/>
                  <a:gd name="connsiteX1" fmla="*/ 3337560 w 3337560"/>
                  <a:gd name="connsiteY1" fmla="*/ 1691640 h 1691640"/>
                  <a:gd name="connsiteX2" fmla="*/ 3337560 w 3337560"/>
                  <a:gd name="connsiteY2" fmla="*/ 0 h 1691640"/>
                  <a:gd name="connsiteX3" fmla="*/ 2674620 w 3337560"/>
                  <a:gd name="connsiteY3" fmla="*/ 0 h 1691640"/>
                  <a:gd name="connsiteX4" fmla="*/ 2674620 w 3337560"/>
                  <a:gd name="connsiteY4" fmla="*/ 335280 h 1691640"/>
                  <a:gd name="connsiteX5" fmla="*/ 2011680 w 3337560"/>
                  <a:gd name="connsiteY5" fmla="*/ 335280 h 1691640"/>
                  <a:gd name="connsiteX6" fmla="*/ 2011680 w 3337560"/>
                  <a:gd name="connsiteY6" fmla="*/ 670560 h 1691640"/>
                  <a:gd name="connsiteX7" fmla="*/ 1341120 w 3337560"/>
                  <a:gd name="connsiteY7" fmla="*/ 670560 h 1691640"/>
                  <a:gd name="connsiteX8" fmla="*/ 1341120 w 3337560"/>
                  <a:gd name="connsiteY8" fmla="*/ 1021080 h 1691640"/>
                  <a:gd name="connsiteX9" fmla="*/ 678180 w 3337560"/>
                  <a:gd name="connsiteY9" fmla="*/ 1021080 h 1691640"/>
                  <a:gd name="connsiteX10" fmla="*/ 678180 w 3337560"/>
                  <a:gd name="connsiteY10" fmla="*/ 1348740 h 1691640"/>
                  <a:gd name="connsiteX11" fmla="*/ 7620 w 3337560"/>
                  <a:gd name="connsiteY11" fmla="*/ 1348740 h 1691640"/>
                  <a:gd name="connsiteX12" fmla="*/ 0 w 3337560"/>
                  <a:gd name="connsiteY12" fmla="*/ 1691640 h 169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7560" h="1691640">
                    <a:moveTo>
                      <a:pt x="0" y="1691640"/>
                    </a:moveTo>
                    <a:lnTo>
                      <a:pt x="3337560" y="1691640"/>
                    </a:lnTo>
                    <a:lnTo>
                      <a:pt x="3337560" y="0"/>
                    </a:lnTo>
                    <a:lnTo>
                      <a:pt x="2674620" y="0"/>
                    </a:lnTo>
                    <a:lnTo>
                      <a:pt x="2674620" y="335280"/>
                    </a:lnTo>
                    <a:lnTo>
                      <a:pt x="2011680" y="335280"/>
                    </a:lnTo>
                    <a:lnTo>
                      <a:pt x="2011680" y="670560"/>
                    </a:lnTo>
                    <a:lnTo>
                      <a:pt x="1341120" y="670560"/>
                    </a:lnTo>
                    <a:lnTo>
                      <a:pt x="1341120" y="1021080"/>
                    </a:lnTo>
                    <a:lnTo>
                      <a:pt x="678180" y="1021080"/>
                    </a:lnTo>
                    <a:lnTo>
                      <a:pt x="678180" y="1348740"/>
                    </a:lnTo>
                    <a:lnTo>
                      <a:pt x="7620" y="1348740"/>
                    </a:lnTo>
                    <a:lnTo>
                      <a:pt x="0" y="169164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" name="右矢印 26"/>
              <p:cNvSpPr/>
              <p:nvPr/>
            </p:nvSpPr>
            <p:spPr bwMode="auto">
              <a:xfrm rot="19800000">
                <a:off x="6797309" y="5689298"/>
                <a:ext cx="652751" cy="219198"/>
              </a:xfrm>
              <a:prstGeom prst="rightArrow">
                <a:avLst>
                  <a:gd name="adj1" fmla="val 37731"/>
                  <a:gd name="adj2" fmla="val 14717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540555" y="4822371"/>
              <a:ext cx="537980" cy="1021390"/>
              <a:chOff x="6501338" y="4737698"/>
              <a:chExt cx="584942" cy="1110550"/>
            </a:xfrm>
          </p:grpSpPr>
          <p:grpSp>
            <p:nvGrpSpPr>
              <p:cNvPr id="14" name="グループ化 13"/>
              <p:cNvGrpSpPr/>
              <p:nvPr/>
            </p:nvGrpSpPr>
            <p:grpSpPr>
              <a:xfrm>
                <a:off x="6501338" y="4737698"/>
                <a:ext cx="584942" cy="1110550"/>
                <a:chOff x="5134926" y="5592642"/>
                <a:chExt cx="512903" cy="973779"/>
              </a:xfrm>
              <a:solidFill>
                <a:schemeClr val="tx1"/>
              </a:solidFill>
            </p:grpSpPr>
            <p:sp>
              <p:nvSpPr>
                <p:cNvPr id="18" name="角丸四角形 17"/>
                <p:cNvSpPr/>
                <p:nvPr/>
              </p:nvSpPr>
              <p:spPr>
                <a:xfrm rot="187110">
                  <a:off x="5162107" y="6065199"/>
                  <a:ext cx="91706" cy="50122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円/楕円 18"/>
                <p:cNvSpPr/>
                <p:nvPr/>
              </p:nvSpPr>
              <p:spPr>
                <a:xfrm rot="20700000">
                  <a:off x="5232028" y="5592642"/>
                  <a:ext cx="217892" cy="21789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角丸四角形 19"/>
                <p:cNvSpPr/>
                <p:nvPr/>
              </p:nvSpPr>
              <p:spPr>
                <a:xfrm rot="900000">
                  <a:off x="5203174" y="5792134"/>
                  <a:ext cx="175937" cy="4068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角丸四角形 20"/>
                <p:cNvSpPr/>
                <p:nvPr/>
              </p:nvSpPr>
              <p:spPr>
                <a:xfrm rot="19529178">
                  <a:off x="5369465" y="5798865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" name="グループ化 21"/>
                <p:cNvGrpSpPr/>
                <p:nvPr/>
              </p:nvGrpSpPr>
              <p:grpSpPr>
                <a:xfrm rot="18895996">
                  <a:off x="4992118" y="5886958"/>
                  <a:ext cx="367756" cy="82140"/>
                  <a:chOff x="4934300" y="5799168"/>
                  <a:chExt cx="367756" cy="82140"/>
                </a:xfrm>
                <a:grpFill/>
              </p:grpSpPr>
              <p:sp>
                <p:nvSpPr>
                  <p:cNvPr id="24" name="角丸四角形 23"/>
                  <p:cNvSpPr/>
                  <p:nvPr/>
                </p:nvSpPr>
                <p:spPr>
                  <a:xfrm rot="14347100">
                    <a:off x="5012886" y="5732058"/>
                    <a:ext cx="70664" cy="2278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角丸四角形 24"/>
                  <p:cNvSpPr/>
                  <p:nvPr/>
                </p:nvSpPr>
                <p:spPr>
                  <a:xfrm rot="6696130">
                    <a:off x="5152805" y="5720581"/>
                    <a:ext cx="70664" cy="2278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" name="角丸四角形 22"/>
                <p:cNvSpPr/>
                <p:nvPr/>
              </p:nvSpPr>
              <p:spPr>
                <a:xfrm rot="5642803">
                  <a:off x="5498578" y="5870923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/>
              <p:cNvGrpSpPr/>
              <p:nvPr/>
            </p:nvGrpSpPr>
            <p:grpSpPr>
              <a:xfrm>
                <a:off x="6579827" y="5367471"/>
                <a:ext cx="350847" cy="317770"/>
                <a:chOff x="6579827" y="5367471"/>
                <a:chExt cx="350847" cy="317770"/>
              </a:xfrm>
            </p:grpSpPr>
            <p:sp>
              <p:nvSpPr>
                <p:cNvPr id="16" name="角丸四角形 15"/>
                <p:cNvSpPr/>
                <p:nvPr/>
              </p:nvSpPr>
              <p:spPr>
                <a:xfrm rot="17026902">
                  <a:off x="6696141" y="5251157"/>
                  <a:ext cx="104586" cy="3372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角丸四角形 16"/>
                <p:cNvSpPr/>
                <p:nvPr/>
              </p:nvSpPr>
              <p:spPr>
                <a:xfrm rot="21013636">
                  <a:off x="6826088" y="5399660"/>
                  <a:ext cx="104586" cy="28558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658383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 smtClean="0"/>
              <a:t>2</a:t>
            </a:r>
            <a:r>
              <a:rPr lang="ja-JP" altLang="en-US" dirty="0" smtClean="0"/>
              <a:t>階へどうぞ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40593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お席が空いております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439784" y="1402404"/>
            <a:ext cx="3143896" cy="3143896"/>
            <a:chOff x="6059034" y="4720978"/>
            <a:chExt cx="1562519" cy="1562519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6059034" y="4720978"/>
              <a:ext cx="1562519" cy="1562519"/>
              <a:chOff x="6393160" y="4555036"/>
              <a:chExt cx="1562519" cy="1562519"/>
            </a:xfrm>
          </p:grpSpPr>
          <p:sp>
            <p:nvSpPr>
              <p:cNvPr id="29" name="円/楕円 28"/>
              <p:cNvSpPr/>
              <p:nvPr/>
            </p:nvSpPr>
            <p:spPr>
              <a:xfrm>
                <a:off x="6553578" y="4715454"/>
                <a:ext cx="1241682" cy="124168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/>
              <p:cNvGrpSpPr/>
              <p:nvPr/>
            </p:nvGrpSpPr>
            <p:grpSpPr>
              <a:xfrm>
                <a:off x="6393160" y="4555036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1" name="ドーナツ 30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ドーナツ 39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グループ化 12"/>
            <p:cNvGrpSpPr/>
            <p:nvPr/>
          </p:nvGrpSpPr>
          <p:grpSpPr>
            <a:xfrm>
              <a:off x="6349849" y="5428738"/>
              <a:ext cx="1056792" cy="668776"/>
              <a:chOff x="6258144" y="5311418"/>
              <a:chExt cx="1240201" cy="784844"/>
            </a:xfrm>
          </p:grpSpPr>
          <p:sp>
            <p:nvSpPr>
              <p:cNvPr id="27" name="フリーフォーム 26"/>
              <p:cNvSpPr/>
              <p:nvPr/>
            </p:nvSpPr>
            <p:spPr bwMode="auto">
              <a:xfrm>
                <a:off x="6258144" y="5311418"/>
                <a:ext cx="1240201" cy="784844"/>
              </a:xfrm>
              <a:custGeom>
                <a:avLst/>
                <a:gdLst>
                  <a:gd name="connsiteX0" fmla="*/ 0 w 3337560"/>
                  <a:gd name="connsiteY0" fmla="*/ 1691640 h 1691640"/>
                  <a:gd name="connsiteX1" fmla="*/ 3337560 w 3337560"/>
                  <a:gd name="connsiteY1" fmla="*/ 1691640 h 1691640"/>
                  <a:gd name="connsiteX2" fmla="*/ 3337560 w 3337560"/>
                  <a:gd name="connsiteY2" fmla="*/ 0 h 1691640"/>
                  <a:gd name="connsiteX3" fmla="*/ 2674620 w 3337560"/>
                  <a:gd name="connsiteY3" fmla="*/ 0 h 1691640"/>
                  <a:gd name="connsiteX4" fmla="*/ 2674620 w 3337560"/>
                  <a:gd name="connsiteY4" fmla="*/ 335280 h 1691640"/>
                  <a:gd name="connsiteX5" fmla="*/ 2011680 w 3337560"/>
                  <a:gd name="connsiteY5" fmla="*/ 335280 h 1691640"/>
                  <a:gd name="connsiteX6" fmla="*/ 2011680 w 3337560"/>
                  <a:gd name="connsiteY6" fmla="*/ 670560 h 1691640"/>
                  <a:gd name="connsiteX7" fmla="*/ 1341120 w 3337560"/>
                  <a:gd name="connsiteY7" fmla="*/ 670560 h 1691640"/>
                  <a:gd name="connsiteX8" fmla="*/ 1341120 w 3337560"/>
                  <a:gd name="connsiteY8" fmla="*/ 1021080 h 1691640"/>
                  <a:gd name="connsiteX9" fmla="*/ 678180 w 3337560"/>
                  <a:gd name="connsiteY9" fmla="*/ 1021080 h 1691640"/>
                  <a:gd name="connsiteX10" fmla="*/ 678180 w 3337560"/>
                  <a:gd name="connsiteY10" fmla="*/ 1348740 h 1691640"/>
                  <a:gd name="connsiteX11" fmla="*/ 7620 w 3337560"/>
                  <a:gd name="connsiteY11" fmla="*/ 1348740 h 1691640"/>
                  <a:gd name="connsiteX12" fmla="*/ 0 w 3337560"/>
                  <a:gd name="connsiteY12" fmla="*/ 1691640 h 169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7560" h="1691640">
                    <a:moveTo>
                      <a:pt x="0" y="1691640"/>
                    </a:moveTo>
                    <a:lnTo>
                      <a:pt x="3337560" y="1691640"/>
                    </a:lnTo>
                    <a:lnTo>
                      <a:pt x="3337560" y="0"/>
                    </a:lnTo>
                    <a:lnTo>
                      <a:pt x="2674620" y="0"/>
                    </a:lnTo>
                    <a:lnTo>
                      <a:pt x="2674620" y="335280"/>
                    </a:lnTo>
                    <a:lnTo>
                      <a:pt x="2011680" y="335280"/>
                    </a:lnTo>
                    <a:lnTo>
                      <a:pt x="2011680" y="670560"/>
                    </a:lnTo>
                    <a:lnTo>
                      <a:pt x="1341120" y="670560"/>
                    </a:lnTo>
                    <a:lnTo>
                      <a:pt x="1341120" y="1021080"/>
                    </a:lnTo>
                    <a:lnTo>
                      <a:pt x="678180" y="1021080"/>
                    </a:lnTo>
                    <a:lnTo>
                      <a:pt x="678180" y="1348740"/>
                    </a:lnTo>
                    <a:lnTo>
                      <a:pt x="7620" y="1348740"/>
                    </a:lnTo>
                    <a:lnTo>
                      <a:pt x="0" y="169164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右矢印 27"/>
              <p:cNvSpPr/>
              <p:nvPr/>
            </p:nvSpPr>
            <p:spPr bwMode="auto">
              <a:xfrm rot="19800000">
                <a:off x="6797309" y="5689298"/>
                <a:ext cx="652751" cy="219198"/>
              </a:xfrm>
              <a:prstGeom prst="rightArrow">
                <a:avLst>
                  <a:gd name="adj1" fmla="val 37731"/>
                  <a:gd name="adj2" fmla="val 14717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6540555" y="4822371"/>
              <a:ext cx="537980" cy="1021390"/>
              <a:chOff x="6501338" y="4737698"/>
              <a:chExt cx="584942" cy="1110550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6501338" y="4737698"/>
                <a:ext cx="584942" cy="1110550"/>
                <a:chOff x="5134926" y="5592642"/>
                <a:chExt cx="512903" cy="973779"/>
              </a:xfrm>
              <a:solidFill>
                <a:schemeClr val="tx1"/>
              </a:solidFill>
            </p:grpSpPr>
            <p:sp>
              <p:nvSpPr>
                <p:cNvPr id="19" name="角丸四角形 18"/>
                <p:cNvSpPr/>
                <p:nvPr/>
              </p:nvSpPr>
              <p:spPr>
                <a:xfrm rot="187110">
                  <a:off x="5162107" y="6065199"/>
                  <a:ext cx="91706" cy="50122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円/楕円 19"/>
                <p:cNvSpPr/>
                <p:nvPr/>
              </p:nvSpPr>
              <p:spPr>
                <a:xfrm rot="20700000">
                  <a:off x="5232028" y="5592642"/>
                  <a:ext cx="217892" cy="21789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角丸四角形 20"/>
                <p:cNvSpPr/>
                <p:nvPr/>
              </p:nvSpPr>
              <p:spPr>
                <a:xfrm rot="900000">
                  <a:off x="5203174" y="5792134"/>
                  <a:ext cx="175937" cy="4068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角丸四角形 21"/>
                <p:cNvSpPr/>
                <p:nvPr/>
              </p:nvSpPr>
              <p:spPr>
                <a:xfrm rot="19529178">
                  <a:off x="5369465" y="5798865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/>
                <p:cNvGrpSpPr/>
                <p:nvPr/>
              </p:nvGrpSpPr>
              <p:grpSpPr>
                <a:xfrm rot="18895996">
                  <a:off x="4992118" y="5886958"/>
                  <a:ext cx="367756" cy="82140"/>
                  <a:chOff x="4934300" y="5799168"/>
                  <a:chExt cx="367756" cy="82140"/>
                </a:xfrm>
                <a:grpFill/>
              </p:grpSpPr>
              <p:sp>
                <p:nvSpPr>
                  <p:cNvPr id="25" name="角丸四角形 24"/>
                  <p:cNvSpPr/>
                  <p:nvPr/>
                </p:nvSpPr>
                <p:spPr>
                  <a:xfrm rot="14347100">
                    <a:off x="5012886" y="5732058"/>
                    <a:ext cx="70664" cy="2278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角丸四角形 25"/>
                  <p:cNvSpPr/>
                  <p:nvPr/>
                </p:nvSpPr>
                <p:spPr>
                  <a:xfrm rot="6696130">
                    <a:off x="5152805" y="5720581"/>
                    <a:ext cx="70664" cy="2278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角丸四角形 23"/>
                <p:cNvSpPr/>
                <p:nvPr/>
              </p:nvSpPr>
              <p:spPr>
                <a:xfrm rot="5642803">
                  <a:off x="5498578" y="5870923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6579827" y="5367471"/>
                <a:ext cx="350847" cy="317770"/>
                <a:chOff x="6579827" y="5367471"/>
                <a:chExt cx="350847" cy="317770"/>
              </a:xfrm>
            </p:grpSpPr>
            <p:sp>
              <p:nvSpPr>
                <p:cNvPr id="17" name="角丸四角形 16"/>
                <p:cNvSpPr/>
                <p:nvPr/>
              </p:nvSpPr>
              <p:spPr>
                <a:xfrm rot="17026902">
                  <a:off x="6696141" y="5251157"/>
                  <a:ext cx="104586" cy="3372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角丸四角形 17"/>
                <p:cNvSpPr/>
                <p:nvPr/>
              </p:nvSpPr>
              <p:spPr>
                <a:xfrm rot="21013636">
                  <a:off x="6826088" y="5399660"/>
                  <a:ext cx="104586" cy="28558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658383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 smtClean="0"/>
              <a:t>2</a:t>
            </a:r>
            <a:r>
              <a:rPr lang="ja-JP" altLang="en-US" dirty="0" smtClean="0"/>
              <a:t>階へどうぞ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40593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ご利用いただけます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439784" y="1402404"/>
            <a:ext cx="3143896" cy="3143896"/>
            <a:chOff x="6059034" y="4720978"/>
            <a:chExt cx="1562519" cy="1562519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6059034" y="4720978"/>
              <a:ext cx="1562519" cy="1562519"/>
              <a:chOff x="6393160" y="4555036"/>
              <a:chExt cx="1562519" cy="1562519"/>
            </a:xfrm>
          </p:grpSpPr>
          <p:sp>
            <p:nvSpPr>
              <p:cNvPr id="29" name="円/楕円 28"/>
              <p:cNvSpPr/>
              <p:nvPr/>
            </p:nvSpPr>
            <p:spPr>
              <a:xfrm>
                <a:off x="6553578" y="4715454"/>
                <a:ext cx="1241682" cy="124168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/>
              <p:cNvGrpSpPr/>
              <p:nvPr/>
            </p:nvGrpSpPr>
            <p:grpSpPr>
              <a:xfrm>
                <a:off x="6393160" y="4555036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1" name="ドーナツ 30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ドーナツ 39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グループ化 12"/>
            <p:cNvGrpSpPr/>
            <p:nvPr/>
          </p:nvGrpSpPr>
          <p:grpSpPr>
            <a:xfrm>
              <a:off x="6349849" y="5428738"/>
              <a:ext cx="1056792" cy="668776"/>
              <a:chOff x="6258144" y="5311418"/>
              <a:chExt cx="1240201" cy="784844"/>
            </a:xfrm>
          </p:grpSpPr>
          <p:sp>
            <p:nvSpPr>
              <p:cNvPr id="27" name="フリーフォーム 26"/>
              <p:cNvSpPr/>
              <p:nvPr/>
            </p:nvSpPr>
            <p:spPr bwMode="auto">
              <a:xfrm>
                <a:off x="6258144" y="5311418"/>
                <a:ext cx="1240201" cy="784844"/>
              </a:xfrm>
              <a:custGeom>
                <a:avLst/>
                <a:gdLst>
                  <a:gd name="connsiteX0" fmla="*/ 0 w 3337560"/>
                  <a:gd name="connsiteY0" fmla="*/ 1691640 h 1691640"/>
                  <a:gd name="connsiteX1" fmla="*/ 3337560 w 3337560"/>
                  <a:gd name="connsiteY1" fmla="*/ 1691640 h 1691640"/>
                  <a:gd name="connsiteX2" fmla="*/ 3337560 w 3337560"/>
                  <a:gd name="connsiteY2" fmla="*/ 0 h 1691640"/>
                  <a:gd name="connsiteX3" fmla="*/ 2674620 w 3337560"/>
                  <a:gd name="connsiteY3" fmla="*/ 0 h 1691640"/>
                  <a:gd name="connsiteX4" fmla="*/ 2674620 w 3337560"/>
                  <a:gd name="connsiteY4" fmla="*/ 335280 h 1691640"/>
                  <a:gd name="connsiteX5" fmla="*/ 2011680 w 3337560"/>
                  <a:gd name="connsiteY5" fmla="*/ 335280 h 1691640"/>
                  <a:gd name="connsiteX6" fmla="*/ 2011680 w 3337560"/>
                  <a:gd name="connsiteY6" fmla="*/ 670560 h 1691640"/>
                  <a:gd name="connsiteX7" fmla="*/ 1341120 w 3337560"/>
                  <a:gd name="connsiteY7" fmla="*/ 670560 h 1691640"/>
                  <a:gd name="connsiteX8" fmla="*/ 1341120 w 3337560"/>
                  <a:gd name="connsiteY8" fmla="*/ 1021080 h 1691640"/>
                  <a:gd name="connsiteX9" fmla="*/ 678180 w 3337560"/>
                  <a:gd name="connsiteY9" fmla="*/ 1021080 h 1691640"/>
                  <a:gd name="connsiteX10" fmla="*/ 678180 w 3337560"/>
                  <a:gd name="connsiteY10" fmla="*/ 1348740 h 1691640"/>
                  <a:gd name="connsiteX11" fmla="*/ 7620 w 3337560"/>
                  <a:gd name="connsiteY11" fmla="*/ 1348740 h 1691640"/>
                  <a:gd name="connsiteX12" fmla="*/ 0 w 3337560"/>
                  <a:gd name="connsiteY12" fmla="*/ 1691640 h 169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7560" h="1691640">
                    <a:moveTo>
                      <a:pt x="0" y="1691640"/>
                    </a:moveTo>
                    <a:lnTo>
                      <a:pt x="3337560" y="1691640"/>
                    </a:lnTo>
                    <a:lnTo>
                      <a:pt x="3337560" y="0"/>
                    </a:lnTo>
                    <a:lnTo>
                      <a:pt x="2674620" y="0"/>
                    </a:lnTo>
                    <a:lnTo>
                      <a:pt x="2674620" y="335280"/>
                    </a:lnTo>
                    <a:lnTo>
                      <a:pt x="2011680" y="335280"/>
                    </a:lnTo>
                    <a:lnTo>
                      <a:pt x="2011680" y="670560"/>
                    </a:lnTo>
                    <a:lnTo>
                      <a:pt x="1341120" y="670560"/>
                    </a:lnTo>
                    <a:lnTo>
                      <a:pt x="1341120" y="1021080"/>
                    </a:lnTo>
                    <a:lnTo>
                      <a:pt x="678180" y="1021080"/>
                    </a:lnTo>
                    <a:lnTo>
                      <a:pt x="678180" y="1348740"/>
                    </a:lnTo>
                    <a:lnTo>
                      <a:pt x="7620" y="1348740"/>
                    </a:lnTo>
                    <a:lnTo>
                      <a:pt x="0" y="169164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右矢印 27"/>
              <p:cNvSpPr/>
              <p:nvPr/>
            </p:nvSpPr>
            <p:spPr bwMode="auto">
              <a:xfrm rot="19800000">
                <a:off x="6797309" y="5689298"/>
                <a:ext cx="652751" cy="219198"/>
              </a:xfrm>
              <a:prstGeom prst="rightArrow">
                <a:avLst>
                  <a:gd name="adj1" fmla="val 37731"/>
                  <a:gd name="adj2" fmla="val 14717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6540555" y="4822371"/>
              <a:ext cx="537980" cy="1021390"/>
              <a:chOff x="6501338" y="4737698"/>
              <a:chExt cx="584942" cy="1110550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6501338" y="4737698"/>
                <a:ext cx="584942" cy="1110550"/>
                <a:chOff x="5134926" y="5592642"/>
                <a:chExt cx="512903" cy="973779"/>
              </a:xfrm>
              <a:solidFill>
                <a:schemeClr val="tx1"/>
              </a:solidFill>
            </p:grpSpPr>
            <p:sp>
              <p:nvSpPr>
                <p:cNvPr id="19" name="角丸四角形 18"/>
                <p:cNvSpPr/>
                <p:nvPr/>
              </p:nvSpPr>
              <p:spPr>
                <a:xfrm rot="187110">
                  <a:off x="5162107" y="6065199"/>
                  <a:ext cx="91706" cy="50122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円/楕円 19"/>
                <p:cNvSpPr/>
                <p:nvPr/>
              </p:nvSpPr>
              <p:spPr>
                <a:xfrm rot="20700000">
                  <a:off x="5232028" y="5592642"/>
                  <a:ext cx="217892" cy="21789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角丸四角形 20"/>
                <p:cNvSpPr/>
                <p:nvPr/>
              </p:nvSpPr>
              <p:spPr>
                <a:xfrm rot="900000">
                  <a:off x="5203174" y="5792134"/>
                  <a:ext cx="175937" cy="4068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角丸四角形 21"/>
                <p:cNvSpPr/>
                <p:nvPr/>
              </p:nvSpPr>
              <p:spPr>
                <a:xfrm rot="19529178">
                  <a:off x="5369465" y="5798865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/>
                <p:cNvGrpSpPr/>
                <p:nvPr/>
              </p:nvGrpSpPr>
              <p:grpSpPr>
                <a:xfrm rot="18895996">
                  <a:off x="4992118" y="5886958"/>
                  <a:ext cx="367756" cy="82140"/>
                  <a:chOff x="4934300" y="5799168"/>
                  <a:chExt cx="367756" cy="82140"/>
                </a:xfrm>
                <a:grpFill/>
              </p:grpSpPr>
              <p:sp>
                <p:nvSpPr>
                  <p:cNvPr id="25" name="角丸四角形 24"/>
                  <p:cNvSpPr/>
                  <p:nvPr/>
                </p:nvSpPr>
                <p:spPr>
                  <a:xfrm rot="14347100">
                    <a:off x="5012886" y="5732058"/>
                    <a:ext cx="70664" cy="2278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角丸四角形 25"/>
                  <p:cNvSpPr/>
                  <p:nvPr/>
                </p:nvSpPr>
                <p:spPr>
                  <a:xfrm rot="6696130">
                    <a:off x="5152805" y="5720581"/>
                    <a:ext cx="70664" cy="2278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角丸四角形 23"/>
                <p:cNvSpPr/>
                <p:nvPr/>
              </p:nvSpPr>
              <p:spPr>
                <a:xfrm rot="5642803">
                  <a:off x="5498578" y="5870923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6579827" y="5367471"/>
                <a:ext cx="350847" cy="317770"/>
                <a:chOff x="6579827" y="5367471"/>
                <a:chExt cx="350847" cy="317770"/>
              </a:xfrm>
            </p:grpSpPr>
            <p:sp>
              <p:nvSpPr>
                <p:cNvPr id="17" name="角丸四角形 16"/>
                <p:cNvSpPr/>
                <p:nvPr/>
              </p:nvSpPr>
              <p:spPr>
                <a:xfrm rot="17026902">
                  <a:off x="6696141" y="5251157"/>
                  <a:ext cx="104586" cy="3372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角丸四角形 17"/>
                <p:cNvSpPr/>
                <p:nvPr/>
              </p:nvSpPr>
              <p:spPr>
                <a:xfrm rot="21013636">
                  <a:off x="6826088" y="5399660"/>
                  <a:ext cx="104586" cy="28558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278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pop523_２階へどうぞ</dc:title>
  <dc:subject>pop523_２階へどうぞ</dc:subject>
  <dc:creator>http://www.digipot.net</dc:creator>
  <cp:lastModifiedBy/>
  <cp:revision>1</cp:revision>
  <dcterms:created xsi:type="dcterms:W3CDTF">2014-09-28T09:38:15Z</dcterms:created>
  <dcterms:modified xsi:type="dcterms:W3CDTF">2015-03-18T06:52:28Z</dcterms:modified>
  <cp:version>1</cp:version>
</cp:coreProperties>
</file>