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85" r:id="rId5"/>
    <p:sldId id="283" r:id="rId6"/>
    <p:sldId id="26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806" y="-25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3655" y="542510"/>
            <a:ext cx="2308324" cy="8972970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/>
              <a:t>外出中です</a:t>
            </a:r>
            <a:endParaRPr lang="en-US" altLang="ja-JP" sz="138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37078" y="1442610"/>
            <a:ext cx="1538883" cy="501355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chemeClr val="bg1"/>
                </a:solidFill>
              </a:rPr>
              <a:t>時　 分～</a:t>
            </a:r>
            <a:endParaRPr lang="en-US" altLang="ja-JP" sz="8800" dirty="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35222" y="2790802"/>
            <a:ext cx="1538883" cy="6565259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 smtClean="0">
                <a:solidFill>
                  <a:schemeClr val="bg1"/>
                </a:solidFill>
              </a:rPr>
              <a:t>時　 分頃</a:t>
            </a:r>
            <a:r>
              <a:rPr lang="ja-JP" altLang="en-US" sz="6000" dirty="0" smtClean="0">
                <a:solidFill>
                  <a:schemeClr val="bg1"/>
                </a:solidFill>
              </a:rPr>
              <a:t>まで</a:t>
            </a:r>
            <a:endParaRPr lang="en-US" altLang="ja-JP" sz="6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3655" y="542510"/>
            <a:ext cx="2308324" cy="8972969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外出中です</a:t>
            </a:r>
            <a:endParaRPr lang="en-US" altLang="ja-JP" sz="13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37078" y="1442610"/>
            <a:ext cx="1538883" cy="501355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　 分～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35222" y="2790802"/>
            <a:ext cx="1538883" cy="6565259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　 分頃</a:t>
            </a:r>
            <a:r>
              <a:rPr lang="ja-JP" altLang="en-US" sz="6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まで</a:t>
            </a:r>
            <a:endParaRPr lang="en-US" altLang="ja-JP" sz="6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9870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779799" y="452500"/>
            <a:ext cx="2739211" cy="6497933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600" dirty="0"/>
              <a:t>外</a:t>
            </a:r>
            <a:r>
              <a:rPr lang="ja-JP" altLang="en-US" sz="16600" dirty="0" smtClean="0"/>
              <a:t>出中</a:t>
            </a:r>
            <a:endParaRPr lang="en-US" altLang="ja-JP" sz="11500" dirty="0" smtClean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99979" y="1902001"/>
            <a:ext cx="1538883" cy="2362185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chemeClr val="bg1"/>
                </a:solidFill>
              </a:rPr>
              <a:t>時～</a:t>
            </a:r>
            <a:endParaRPr lang="en-US" altLang="ja-JP" sz="8800" dirty="0" smtClean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99979" y="5442169"/>
            <a:ext cx="1538883" cy="391389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 smtClean="0">
                <a:solidFill>
                  <a:schemeClr val="bg1"/>
                </a:solidFill>
              </a:rPr>
              <a:t>時頃</a:t>
            </a:r>
            <a:r>
              <a:rPr lang="ja-JP" altLang="en-US" sz="6000" dirty="0" smtClean="0">
                <a:solidFill>
                  <a:schemeClr val="bg1"/>
                </a:solidFill>
              </a:rPr>
              <a:t>まで</a:t>
            </a:r>
            <a:endParaRPr lang="en-US" altLang="ja-JP" sz="6000" dirty="0" smtClean="0">
              <a:solidFill>
                <a:schemeClr val="bg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54874" y="6886131"/>
            <a:ext cx="1661993" cy="2567369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/>
              <a:t>です</a:t>
            </a:r>
            <a:endParaRPr lang="en-US" altLang="ja-JP" sz="9600" dirty="0" smtClean="0"/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779799" y="452500"/>
            <a:ext cx="2739211" cy="6497933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外</a:t>
            </a:r>
            <a:r>
              <a:rPr lang="ja-JP" altLang="en-US" sz="166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出中</a:t>
            </a:r>
            <a:endParaRPr lang="en-US" altLang="ja-JP" sz="115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99979" y="1902001"/>
            <a:ext cx="1538883" cy="2362185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時～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99979" y="5442169"/>
            <a:ext cx="1538883" cy="391389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時頃</a:t>
            </a:r>
            <a:r>
              <a:rPr lang="ja-JP" altLang="en-US" sz="6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まで</a:t>
            </a:r>
            <a:endParaRPr lang="en-US" altLang="ja-JP" sz="6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54874" y="6886131"/>
            <a:ext cx="1661993" cy="2567369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en-US" altLang="ja-JP" sz="96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91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2057402" y="2648768"/>
            <a:ext cx="2743198" cy="2743198"/>
            <a:chOff x="6044109" y="2793321"/>
            <a:chExt cx="1569279" cy="1569279"/>
          </a:xfrm>
        </p:grpSpPr>
        <p:sp>
          <p:nvSpPr>
            <p:cNvPr id="20" name="円/楕円 19"/>
            <p:cNvSpPr/>
            <p:nvPr/>
          </p:nvSpPr>
          <p:spPr bwMode="auto">
            <a:xfrm>
              <a:off x="6044109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6362645" y="2877820"/>
              <a:ext cx="932206" cy="1398308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6429231" y="2943467"/>
              <a:ext cx="799034" cy="1331722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" name="二等辺三角形 22"/>
            <p:cNvSpPr/>
            <p:nvPr/>
          </p:nvSpPr>
          <p:spPr bwMode="auto">
            <a:xfrm rot="20973560">
              <a:off x="6597850" y="3361435"/>
              <a:ext cx="450050" cy="298320"/>
            </a:xfrm>
            <a:prstGeom prst="triangl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6755621" y="3333154"/>
              <a:ext cx="70066" cy="70066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 bwMode="auto">
            <a:xfrm rot="20973560">
              <a:off x="6594151" y="3636682"/>
              <a:ext cx="538828" cy="1894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27" name="正方形/長方形 26"/>
            <p:cNvSpPr/>
            <p:nvPr/>
          </p:nvSpPr>
          <p:spPr>
            <a:xfrm rot="20956557">
              <a:off x="6635352" y="3671980"/>
              <a:ext cx="458309" cy="12662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b="1" dirty="0">
                  <a:solidFill>
                    <a:srgbClr val="FF6600"/>
                  </a:solidFill>
                </a:rPr>
                <a:t>CLOSE</a:t>
              </a:r>
              <a:endParaRPr lang="ja-JP" altLang="en-US" b="1" dirty="0">
                <a:solidFill>
                  <a:srgbClr val="FF6600"/>
                </a:solidFill>
              </a:endParaRPr>
            </a:p>
          </p:txBody>
        </p:sp>
      </p:grpSp>
      <p:sp>
        <p:nvSpPr>
          <p:cNvPr id="28" name="テキスト ボックス 27"/>
          <p:cNvSpPr txBox="1"/>
          <p:nvPr/>
        </p:nvSpPr>
        <p:spPr>
          <a:xfrm>
            <a:off x="0" y="7788315"/>
            <a:ext cx="6858001" cy="1862048"/>
          </a:xfrm>
          <a:prstGeom prst="rect">
            <a:avLst/>
          </a:prstGeom>
          <a:noFill/>
          <a:effectLst>
            <a:outerShdw dist="101600" dir="2400000" algn="tl" rotWithShape="0">
              <a:prstClr val="black"/>
            </a:outerShdw>
          </a:effectLst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/>
              <a:t>外出中</a:t>
            </a:r>
            <a:r>
              <a:rPr lang="ja-JP" altLang="en-US" sz="7200" dirty="0"/>
              <a:t>です</a:t>
            </a:r>
            <a:endParaRPr lang="en-US" altLang="ja-JP" sz="7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" y="633389"/>
            <a:ext cx="6858000" cy="175432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ご迷惑</a:t>
            </a: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を</a:t>
            </a:r>
            <a:r>
              <a:rPr lang="en-US" altLang="ja-JP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お掛け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しております</a:t>
            </a:r>
            <a:endParaRPr lang="en-US" altLang="ja-JP" sz="36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" y="5851919"/>
            <a:ext cx="6629494" cy="175432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　  </a:t>
            </a: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分～</a:t>
            </a:r>
            <a:endParaRPr lang="en-US" altLang="ja-JP" sz="54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　　　時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 </a:t>
            </a: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 分頃</a:t>
            </a:r>
            <a:r>
              <a:rPr lang="ja-JP" altLang="en-US" sz="4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まで</a:t>
            </a:r>
            <a:endParaRPr lang="en-US" altLang="ja-JP" sz="44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3346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1902589" y="2493955"/>
            <a:ext cx="3052824" cy="3052824"/>
            <a:chOff x="6044109" y="2793321"/>
            <a:chExt cx="1569279" cy="1569279"/>
          </a:xfrm>
        </p:grpSpPr>
        <p:sp>
          <p:nvSpPr>
            <p:cNvPr id="13" name="円/楕円 12"/>
            <p:cNvSpPr/>
            <p:nvPr/>
          </p:nvSpPr>
          <p:spPr bwMode="auto">
            <a:xfrm>
              <a:off x="6044109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6362645" y="2877820"/>
              <a:ext cx="932206" cy="1398308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6429231" y="2943467"/>
              <a:ext cx="799034" cy="1331722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" name="二等辺三角形 15"/>
            <p:cNvSpPr/>
            <p:nvPr/>
          </p:nvSpPr>
          <p:spPr bwMode="auto">
            <a:xfrm rot="20973560">
              <a:off x="6597850" y="3361435"/>
              <a:ext cx="450050" cy="298320"/>
            </a:xfrm>
            <a:prstGeom prst="triangl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6755621" y="3333154"/>
              <a:ext cx="70066" cy="70066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 rot="20973560">
              <a:off x="6594151" y="3636682"/>
              <a:ext cx="538828" cy="1894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19" name="正方形/長方形 18"/>
            <p:cNvSpPr/>
            <p:nvPr/>
          </p:nvSpPr>
          <p:spPr>
            <a:xfrm rot="20956557">
              <a:off x="6635352" y="3671980"/>
              <a:ext cx="458309" cy="12662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b="1" dirty="0">
                  <a:solidFill>
                    <a:srgbClr val="FF6600"/>
                  </a:solidFill>
                </a:rPr>
                <a:t>CLOSE</a:t>
              </a:r>
              <a:endParaRPr lang="ja-JP" altLang="en-US" b="1" dirty="0">
                <a:solidFill>
                  <a:srgbClr val="FF6600"/>
                </a:solidFill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0" y="7597567"/>
            <a:ext cx="6858001" cy="1862048"/>
          </a:xfrm>
          <a:prstGeom prst="rect">
            <a:avLst/>
          </a:prstGeom>
          <a:noFill/>
          <a:effectLst>
            <a:outerShdw dist="101600" dir="2400000" algn="tl" rotWithShape="0">
              <a:prstClr val="black"/>
            </a:outerShdw>
          </a:effectLst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/>
              <a:t>外出中</a:t>
            </a:r>
            <a:r>
              <a:rPr lang="ja-JP" altLang="en-US" sz="7200" dirty="0"/>
              <a:t>です</a:t>
            </a:r>
            <a:endParaRPr lang="en-US" altLang="ja-JP" sz="7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" y="633389"/>
            <a:ext cx="6858000" cy="175432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しばらく</a:t>
            </a:r>
            <a:endParaRPr lang="en-US" altLang="ja-JP" sz="54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お待ち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ja-JP" sz="36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38690" y="6187587"/>
            <a:ext cx="6090466" cy="10156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6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時</a:t>
            </a:r>
            <a:r>
              <a:rPr lang="ja-JP" altLang="en-US" sz="6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～ 　時頃</a:t>
            </a:r>
            <a:r>
              <a:rPr lang="ja-JP" altLang="en-US" sz="4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まで</a:t>
            </a:r>
            <a:endParaRPr lang="en-US" altLang="ja-JP" sz="4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pop511_外出中です</dc:title>
  <dc:subject>pop511_外出中です</dc:subject>
  <dc:creator>http://www.digipot.net</dc:creator>
  <cp:lastModifiedBy/>
  <cp:revision>1</cp:revision>
  <dcterms:created xsi:type="dcterms:W3CDTF">2014-12-04T06:28:15Z</dcterms:created>
  <dcterms:modified xsi:type="dcterms:W3CDTF">2015-03-07T09:54:59Z</dcterms:modified>
  <cp:version>1</cp:version>
</cp:coreProperties>
</file>