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3" r:id="rId5"/>
    <p:sldId id="284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482" y="-57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4580453"/>
            <a:ext cx="9906000" cy="227754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200" dirty="0"/>
              <a:t>外出中</a:t>
            </a:r>
            <a:r>
              <a:rPr lang="ja-JP" altLang="en-US" sz="9800" dirty="0"/>
              <a:t>です</a:t>
            </a:r>
            <a:endParaRPr lang="en-US" altLang="ja-JP" sz="98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683695"/>
            <a:ext cx="9228475" cy="144655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 smtClean="0">
                <a:solidFill>
                  <a:schemeClr val="bg1"/>
                </a:solidFill>
              </a:rPr>
              <a:t>時　 分～</a:t>
            </a:r>
            <a:endParaRPr lang="en-US" altLang="ja-JP" sz="8800" dirty="0" smtClean="0">
              <a:solidFill>
                <a:schemeClr val="bg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77525" y="2708920"/>
            <a:ext cx="9029210" cy="144655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 smtClean="0">
                <a:solidFill>
                  <a:schemeClr val="bg1"/>
                </a:solidFill>
              </a:rPr>
              <a:t>時　 分頃</a:t>
            </a:r>
            <a:r>
              <a:rPr lang="ja-JP" altLang="en-US" sz="6000" dirty="0" smtClean="0">
                <a:solidFill>
                  <a:schemeClr val="bg1"/>
                </a:solidFill>
              </a:rPr>
              <a:t>まで</a:t>
            </a:r>
            <a:endParaRPr lang="en-US" altLang="ja-JP" sz="6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4580453"/>
            <a:ext cx="9906000" cy="227754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2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外出中</a:t>
            </a:r>
            <a:r>
              <a:rPr lang="ja-JP" altLang="en-US" sz="9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です</a:t>
            </a:r>
            <a:endParaRPr lang="en-US" altLang="ja-JP" sz="9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683695"/>
            <a:ext cx="9228475" cy="144655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時　 分～</a:t>
            </a:r>
            <a:endParaRPr lang="en-US" altLang="ja-JP" sz="8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77525" y="2708920"/>
            <a:ext cx="9029210" cy="144655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時　 分頃</a:t>
            </a:r>
            <a:r>
              <a:rPr lang="ja-JP" altLang="en-US" sz="6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まで</a:t>
            </a:r>
            <a:endParaRPr lang="en-US" altLang="ja-JP" sz="60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0" y="3834045"/>
            <a:ext cx="9906000" cy="2708434"/>
          </a:xfrm>
          <a:prstGeom prst="rect">
            <a:avLst/>
          </a:prstGeom>
          <a:noFill/>
          <a:effectLst>
            <a:outerShdw dist="101600" dir="2400000" algn="tl" rotWithShape="0">
              <a:prstClr val="black"/>
            </a:outerShdw>
          </a:effectLst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>
                <a:effectLst/>
              </a:rPr>
              <a:t>外出中</a:t>
            </a:r>
            <a:r>
              <a:rPr lang="ja-JP" altLang="en-US" sz="9800" dirty="0">
                <a:effectLst/>
              </a:rPr>
              <a:t>です</a:t>
            </a:r>
            <a:endParaRPr lang="en-US" altLang="ja-JP" sz="9800" dirty="0" smtClean="0">
              <a:effectLst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80610" y="1403775"/>
            <a:ext cx="8935575" cy="156966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 smtClean="0">
                <a:solidFill>
                  <a:schemeClr val="bg1"/>
                </a:solidFill>
              </a:rPr>
              <a:t>時 ～　　</a:t>
            </a:r>
            <a:r>
              <a:rPr lang="ja-JP" altLang="en-US" sz="9600" dirty="0" smtClean="0">
                <a:solidFill>
                  <a:schemeClr val="bg1"/>
                </a:solidFill>
              </a:rPr>
              <a:t>時</a:t>
            </a:r>
            <a:endParaRPr lang="en-US" altLang="ja-JP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80610" y="1403775"/>
            <a:ext cx="8935575" cy="156966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時 ～　　</a:t>
            </a:r>
            <a:r>
              <a:rPr lang="ja-JP" altLang="en-US" sz="96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時</a:t>
            </a:r>
            <a:endParaRPr lang="en-US" altLang="ja-JP" sz="72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3924055"/>
            <a:ext cx="9906000" cy="270843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外出中</a:t>
            </a:r>
            <a:r>
              <a:rPr lang="ja-JP" altLang="en-US" sz="9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です</a:t>
            </a:r>
            <a:endParaRPr lang="en-US" altLang="ja-JP" sz="9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699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961304" y="1485900"/>
            <a:ext cx="2295078" cy="2295078"/>
            <a:chOff x="6044109" y="2793321"/>
            <a:chExt cx="1569279" cy="1569279"/>
          </a:xfrm>
        </p:grpSpPr>
        <p:sp>
          <p:nvSpPr>
            <p:cNvPr id="3" name="円/楕円 2"/>
            <p:cNvSpPr/>
            <p:nvPr/>
          </p:nvSpPr>
          <p:spPr bwMode="auto">
            <a:xfrm>
              <a:off x="6044109" y="2793321"/>
              <a:ext cx="1569279" cy="1569279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6362645" y="2877820"/>
              <a:ext cx="932206" cy="1398308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6429231" y="2943467"/>
              <a:ext cx="799034" cy="1331722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" name="二等辺三角形 5"/>
            <p:cNvSpPr/>
            <p:nvPr/>
          </p:nvSpPr>
          <p:spPr bwMode="auto">
            <a:xfrm rot="20973560">
              <a:off x="6597850" y="3361435"/>
              <a:ext cx="450050" cy="298320"/>
            </a:xfrm>
            <a:prstGeom prst="triangl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 bwMode="auto">
            <a:xfrm>
              <a:off x="6755621" y="3333154"/>
              <a:ext cx="70066" cy="70066"/>
            </a:xfrm>
            <a:prstGeom prst="ellipse">
              <a:avLst/>
            </a:prstGeom>
            <a:solidFill>
              <a:srgbClr val="FF6600"/>
            </a:solidFill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 bwMode="auto">
            <a:xfrm rot="20973560">
              <a:off x="6594151" y="3636682"/>
              <a:ext cx="538828" cy="18945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b="1" dirty="0"/>
            </a:p>
          </p:txBody>
        </p:sp>
        <p:sp>
          <p:nvSpPr>
            <p:cNvPr id="9" name="正方形/長方形 8"/>
            <p:cNvSpPr/>
            <p:nvPr/>
          </p:nvSpPr>
          <p:spPr>
            <a:xfrm rot="20956557">
              <a:off x="6635352" y="3671980"/>
              <a:ext cx="458309" cy="12662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b="1" dirty="0">
                  <a:solidFill>
                    <a:srgbClr val="FF6600"/>
                  </a:solidFill>
                </a:rPr>
                <a:t>CLOSE</a:t>
              </a:r>
              <a:endParaRPr lang="ja-JP" altLang="en-US" b="1" dirty="0">
                <a:solidFill>
                  <a:srgbClr val="FF6600"/>
                </a:solidFill>
              </a:endParaRPr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362490" y="4175851"/>
            <a:ext cx="9138464" cy="83099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4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 時　  </a:t>
            </a:r>
            <a:r>
              <a:rPr lang="ja-JP" altLang="en-US" sz="4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分～　 時</a:t>
            </a:r>
            <a:r>
              <a:rPr lang="ja-JP" altLang="en-US" sz="4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　 </a:t>
            </a:r>
            <a:r>
              <a:rPr lang="ja-JP" altLang="en-US" sz="4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 分</a:t>
            </a:r>
            <a:r>
              <a:rPr lang="ja-JP" altLang="en-US" sz="4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頃</a:t>
            </a:r>
            <a:r>
              <a:rPr lang="ja-JP" altLang="en-US" sz="4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まで</a:t>
            </a:r>
            <a:endParaRPr lang="en-US" altLang="ja-JP" sz="4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0" y="5144705"/>
            <a:ext cx="9906000" cy="1569660"/>
          </a:xfrm>
          <a:prstGeom prst="rect">
            <a:avLst/>
          </a:prstGeom>
          <a:noFill/>
          <a:effectLst>
            <a:outerShdw dist="101600" dir="2400000" algn="tl" rotWithShape="0">
              <a:prstClr val="black"/>
            </a:outerShdw>
          </a:effectLst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/>
              <a:t>外出中です</a:t>
            </a:r>
            <a:endParaRPr lang="en-US" altLang="ja-JP" sz="9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0" y="462680"/>
            <a:ext cx="9905999" cy="83099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ご迷惑をお掛けしております</a:t>
            </a:r>
            <a:endParaRPr lang="en-US" altLang="ja-JP" sz="32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699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/>
        </p:nvGrpSpPr>
        <p:grpSpPr>
          <a:xfrm>
            <a:off x="3961304" y="1342568"/>
            <a:ext cx="2295078" cy="2295078"/>
            <a:chOff x="6044109" y="2793321"/>
            <a:chExt cx="1569279" cy="1569279"/>
          </a:xfrm>
        </p:grpSpPr>
        <p:sp>
          <p:nvSpPr>
            <p:cNvPr id="20" name="円/楕円 19"/>
            <p:cNvSpPr/>
            <p:nvPr/>
          </p:nvSpPr>
          <p:spPr bwMode="auto">
            <a:xfrm>
              <a:off x="6044109" y="2793321"/>
              <a:ext cx="1569279" cy="1569279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6362645" y="2877820"/>
              <a:ext cx="932206" cy="1398308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6429231" y="2943467"/>
              <a:ext cx="799034" cy="1331722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" name="二等辺三角形 22"/>
            <p:cNvSpPr/>
            <p:nvPr/>
          </p:nvSpPr>
          <p:spPr bwMode="auto">
            <a:xfrm rot="20973560">
              <a:off x="6597850" y="3361435"/>
              <a:ext cx="450050" cy="298320"/>
            </a:xfrm>
            <a:prstGeom prst="triangl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"/>
            <p:cNvSpPr/>
            <p:nvPr/>
          </p:nvSpPr>
          <p:spPr bwMode="auto">
            <a:xfrm>
              <a:off x="6755621" y="3333154"/>
              <a:ext cx="70066" cy="70066"/>
            </a:xfrm>
            <a:prstGeom prst="ellipse">
              <a:avLst/>
            </a:prstGeom>
            <a:solidFill>
              <a:srgbClr val="FF6600"/>
            </a:solidFill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/>
            <p:cNvSpPr/>
            <p:nvPr/>
          </p:nvSpPr>
          <p:spPr bwMode="auto">
            <a:xfrm rot="20973560">
              <a:off x="6594151" y="3636682"/>
              <a:ext cx="538828" cy="18945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b="1" dirty="0"/>
            </a:p>
          </p:txBody>
        </p:sp>
        <p:sp>
          <p:nvSpPr>
            <p:cNvPr id="26" name="正方形/長方形 25"/>
            <p:cNvSpPr/>
            <p:nvPr/>
          </p:nvSpPr>
          <p:spPr>
            <a:xfrm rot="20956557">
              <a:off x="6635352" y="3671980"/>
              <a:ext cx="458309" cy="12662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b="1" dirty="0">
                  <a:solidFill>
                    <a:srgbClr val="FF6600"/>
                  </a:solidFill>
                </a:rPr>
                <a:t>CLOSE</a:t>
              </a:r>
              <a:endParaRPr lang="ja-JP" altLang="en-US" b="1" dirty="0">
                <a:solidFill>
                  <a:srgbClr val="FF6600"/>
                </a:solidFill>
              </a:endParaRPr>
            </a:p>
          </p:txBody>
        </p:sp>
      </p:grpSp>
      <p:sp>
        <p:nvSpPr>
          <p:cNvPr id="27" name="テキスト ボックス 26"/>
          <p:cNvSpPr txBox="1"/>
          <p:nvPr/>
        </p:nvSpPr>
        <p:spPr>
          <a:xfrm>
            <a:off x="767535" y="3988512"/>
            <a:ext cx="9138464" cy="101566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時  </a:t>
            </a:r>
            <a:r>
              <a:rPr lang="ja-JP" altLang="en-US" sz="6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～ 　時頃</a:t>
            </a:r>
            <a:r>
              <a:rPr lang="ja-JP" altLang="en-US" sz="4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まで</a:t>
            </a:r>
            <a:endParaRPr lang="en-US" altLang="ja-JP" sz="4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0" y="5144705"/>
            <a:ext cx="9906000" cy="1569660"/>
          </a:xfrm>
          <a:prstGeom prst="rect">
            <a:avLst/>
          </a:prstGeom>
          <a:noFill/>
          <a:effectLst>
            <a:outerShdw dist="101600" dir="2400000" algn="tl" rotWithShape="0">
              <a:prstClr val="black"/>
            </a:outerShdw>
          </a:effectLst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/>
              <a:t>外出中です</a:t>
            </a:r>
            <a:endParaRPr lang="en-US" altLang="ja-JP" sz="96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0" y="462680"/>
            <a:ext cx="9905999" cy="83099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しばらくお待ちください</a:t>
            </a:r>
            <a:endParaRPr lang="en-US" altLang="ja-JP" sz="32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pop511_外出中です</dc:title>
  <dc:subject>pop511_外出中です</dc:subject>
  <dc:creator>http://www.digipot.net</dc:creator>
  <cp:lastModifiedBy/>
  <cp:revision>1</cp:revision>
  <dcterms:created xsi:type="dcterms:W3CDTF">2014-12-04T06:28:23Z</dcterms:created>
  <dcterms:modified xsi:type="dcterms:W3CDTF">2015-03-07T09:55:01Z</dcterms:modified>
  <cp:version>1</cp:version>
</cp:coreProperties>
</file>