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CC6600"/>
    <a:srgbClr val="CC9900"/>
    <a:srgbClr val="663300"/>
    <a:srgbClr val="003300"/>
    <a:srgbClr val="996633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893" y="-55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足元注意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823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足元注意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7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829358" y="1678588"/>
            <a:ext cx="5189542" cy="6262806"/>
            <a:chOff x="4038279" y="3196629"/>
            <a:chExt cx="2074542" cy="2503585"/>
          </a:xfrm>
        </p:grpSpPr>
        <p:sp>
          <p:nvSpPr>
            <p:cNvPr id="41" name="円/楕円 40"/>
            <p:cNvSpPr/>
            <p:nvPr/>
          </p:nvSpPr>
          <p:spPr bwMode="auto">
            <a:xfrm>
              <a:off x="4038279" y="3581023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2" name="星 12 41"/>
            <p:cNvSpPr/>
            <p:nvPr/>
          </p:nvSpPr>
          <p:spPr bwMode="auto">
            <a:xfrm>
              <a:off x="4952265" y="3196629"/>
              <a:ext cx="507276" cy="507276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4565578" y="3287252"/>
              <a:ext cx="557393" cy="557393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片側の 2 つの角を丸めた四角形 43"/>
            <p:cNvSpPr/>
            <p:nvPr/>
          </p:nvSpPr>
          <p:spPr bwMode="auto">
            <a:xfrm>
              <a:off x="4584499" y="3815376"/>
              <a:ext cx="519550" cy="1025035"/>
            </a:xfrm>
            <a:prstGeom prst="round2SameRect">
              <a:avLst>
                <a:gd name="adj1" fmla="val 35440"/>
                <a:gd name="adj2" fmla="val 1408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角丸四角形 44"/>
            <p:cNvSpPr/>
            <p:nvPr/>
          </p:nvSpPr>
          <p:spPr bwMode="auto">
            <a:xfrm rot="19800000">
              <a:off x="4612882" y="45830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45"/>
            <p:cNvSpPr/>
            <p:nvPr/>
          </p:nvSpPr>
          <p:spPr bwMode="auto">
            <a:xfrm>
              <a:off x="4584499" y="4537033"/>
              <a:ext cx="242001" cy="116318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/>
          </p:nvSpPr>
          <p:spPr bwMode="auto">
            <a:xfrm rot="5400000">
              <a:off x="4893818" y="47438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 bwMode="auto">
            <a:xfrm>
              <a:off x="4952265" y="5415534"/>
              <a:ext cx="751585" cy="273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角丸四角形 48"/>
            <p:cNvSpPr/>
            <p:nvPr/>
          </p:nvSpPr>
          <p:spPr bwMode="auto">
            <a:xfrm rot="1596307">
              <a:off x="4424904" y="3816260"/>
              <a:ext cx="170380" cy="981910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49"/>
            <p:cNvSpPr/>
            <p:nvPr/>
          </p:nvSpPr>
          <p:spPr bwMode="auto">
            <a:xfrm rot="1596307">
              <a:off x="5197006" y="3848602"/>
              <a:ext cx="170380" cy="50073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0"/>
            <p:cNvSpPr/>
            <p:nvPr/>
          </p:nvSpPr>
          <p:spPr bwMode="auto">
            <a:xfrm rot="19800000">
              <a:off x="5017637" y="3849018"/>
              <a:ext cx="170380" cy="510744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8675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7023230"/>
            <a:ext cx="6857999" cy="180049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1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足元注意</a:t>
            </a:r>
            <a:endParaRPr lang="ja-JP" altLang="en-US" sz="111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61" name="グループ化 60"/>
          <p:cNvGrpSpPr/>
          <p:nvPr/>
        </p:nvGrpSpPr>
        <p:grpSpPr>
          <a:xfrm>
            <a:off x="1224698" y="1264940"/>
            <a:ext cx="4398862" cy="5308604"/>
            <a:chOff x="4038279" y="3196629"/>
            <a:chExt cx="2074542" cy="2503585"/>
          </a:xfrm>
        </p:grpSpPr>
        <p:sp>
          <p:nvSpPr>
            <p:cNvPr id="62" name="円/楕円 61"/>
            <p:cNvSpPr/>
            <p:nvPr/>
          </p:nvSpPr>
          <p:spPr bwMode="auto">
            <a:xfrm>
              <a:off x="4038279" y="3581023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63" name="星 12 62"/>
            <p:cNvSpPr/>
            <p:nvPr/>
          </p:nvSpPr>
          <p:spPr bwMode="auto">
            <a:xfrm>
              <a:off x="4952265" y="3196629"/>
              <a:ext cx="507276" cy="507276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 bwMode="auto">
            <a:xfrm>
              <a:off x="4565578" y="3287252"/>
              <a:ext cx="557393" cy="557393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片側の 2 つの角を丸めた四角形 64"/>
            <p:cNvSpPr/>
            <p:nvPr/>
          </p:nvSpPr>
          <p:spPr bwMode="auto">
            <a:xfrm>
              <a:off x="4584499" y="3815376"/>
              <a:ext cx="519550" cy="1025035"/>
            </a:xfrm>
            <a:prstGeom prst="round2SameRect">
              <a:avLst>
                <a:gd name="adj1" fmla="val 35440"/>
                <a:gd name="adj2" fmla="val 1408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65"/>
            <p:cNvSpPr/>
            <p:nvPr/>
          </p:nvSpPr>
          <p:spPr bwMode="auto">
            <a:xfrm rot="19800000">
              <a:off x="4612882" y="45830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 bwMode="auto">
            <a:xfrm>
              <a:off x="4584499" y="4537033"/>
              <a:ext cx="242001" cy="116318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 bwMode="auto">
            <a:xfrm rot="5400000">
              <a:off x="4893818" y="47438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 bwMode="auto">
            <a:xfrm>
              <a:off x="4952265" y="5415534"/>
              <a:ext cx="751585" cy="273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 rot="1596307">
              <a:off x="4424904" y="3816260"/>
              <a:ext cx="170380" cy="981910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角丸四角形 70"/>
            <p:cNvSpPr/>
            <p:nvPr/>
          </p:nvSpPr>
          <p:spPr bwMode="auto">
            <a:xfrm rot="1596307">
              <a:off x="5197006" y="3848602"/>
              <a:ext cx="170380" cy="50073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角丸四角形 71"/>
            <p:cNvSpPr/>
            <p:nvPr/>
          </p:nvSpPr>
          <p:spPr bwMode="auto">
            <a:xfrm rot="19800000">
              <a:off x="5017637" y="3849018"/>
              <a:ext cx="170380" cy="510744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4330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>
                <a:solidFill>
                  <a:srgbClr val="FF0000"/>
                </a:solidFill>
              </a:rPr>
              <a:t>足元注意</a:t>
            </a:r>
            <a:endParaRPr lang="ja-JP" altLang="en-US" sz="12000" dirty="0">
              <a:solidFill>
                <a:srgbClr val="FF0000"/>
              </a:solidFill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1727618" y="2931734"/>
            <a:ext cx="3393022" cy="4094744"/>
            <a:chOff x="4038279" y="3196629"/>
            <a:chExt cx="2074542" cy="2503585"/>
          </a:xfrm>
        </p:grpSpPr>
        <p:sp>
          <p:nvSpPr>
            <p:cNvPr id="65" name="円/楕円 64"/>
            <p:cNvSpPr/>
            <p:nvPr/>
          </p:nvSpPr>
          <p:spPr bwMode="auto">
            <a:xfrm>
              <a:off x="4038279" y="3581023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66" name="星 12 65"/>
            <p:cNvSpPr/>
            <p:nvPr/>
          </p:nvSpPr>
          <p:spPr bwMode="auto">
            <a:xfrm>
              <a:off x="4952265" y="3196629"/>
              <a:ext cx="507276" cy="507276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 bwMode="auto">
            <a:xfrm>
              <a:off x="4565578" y="3287252"/>
              <a:ext cx="557393" cy="557393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片側の 2 つの角を丸めた四角形 67"/>
            <p:cNvSpPr/>
            <p:nvPr/>
          </p:nvSpPr>
          <p:spPr bwMode="auto">
            <a:xfrm>
              <a:off x="4584499" y="3815376"/>
              <a:ext cx="519550" cy="1025035"/>
            </a:xfrm>
            <a:prstGeom prst="round2SameRect">
              <a:avLst>
                <a:gd name="adj1" fmla="val 35440"/>
                <a:gd name="adj2" fmla="val 1408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68"/>
            <p:cNvSpPr/>
            <p:nvPr/>
          </p:nvSpPr>
          <p:spPr bwMode="auto">
            <a:xfrm rot="19800000">
              <a:off x="4612882" y="45830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>
              <a:off x="4584499" y="4537033"/>
              <a:ext cx="242001" cy="116318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角丸四角形 70"/>
            <p:cNvSpPr/>
            <p:nvPr/>
          </p:nvSpPr>
          <p:spPr bwMode="auto">
            <a:xfrm rot="5400000">
              <a:off x="4893818" y="47438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 bwMode="auto">
            <a:xfrm>
              <a:off x="4952265" y="5415534"/>
              <a:ext cx="751585" cy="273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角丸四角形 72"/>
            <p:cNvSpPr/>
            <p:nvPr/>
          </p:nvSpPr>
          <p:spPr bwMode="auto">
            <a:xfrm rot="1596307">
              <a:off x="4424904" y="3816260"/>
              <a:ext cx="170380" cy="981910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角丸四角形 73"/>
            <p:cNvSpPr/>
            <p:nvPr/>
          </p:nvSpPr>
          <p:spPr bwMode="auto">
            <a:xfrm rot="1596307">
              <a:off x="5197006" y="3848602"/>
              <a:ext cx="170380" cy="50073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角丸四角形 74"/>
            <p:cNvSpPr/>
            <p:nvPr/>
          </p:nvSpPr>
          <p:spPr bwMode="auto">
            <a:xfrm rot="19800000">
              <a:off x="5017637" y="3849018"/>
              <a:ext cx="170380" cy="510744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6" name="テキスト ボックス 75"/>
          <p:cNvSpPr txBox="1"/>
          <p:nvPr/>
        </p:nvSpPr>
        <p:spPr>
          <a:xfrm>
            <a:off x="143636" y="452500"/>
            <a:ext cx="6585522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店内滑りやすくなっています</a:t>
            </a:r>
            <a:endParaRPr lang="en-US" altLang="ja-JP" sz="6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830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>
                <a:solidFill>
                  <a:srgbClr val="FF0000"/>
                </a:solidFill>
              </a:rPr>
              <a:t>足元注意</a:t>
            </a:r>
            <a:endParaRPr lang="ja-JP" altLang="en-US" sz="12000" dirty="0">
              <a:solidFill>
                <a:srgbClr val="FF0000"/>
              </a:solidFill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1727618" y="2931734"/>
            <a:ext cx="3393022" cy="4094744"/>
            <a:chOff x="4038279" y="3196629"/>
            <a:chExt cx="2074542" cy="2503585"/>
          </a:xfrm>
        </p:grpSpPr>
        <p:sp>
          <p:nvSpPr>
            <p:cNvPr id="65" name="円/楕円 64"/>
            <p:cNvSpPr/>
            <p:nvPr/>
          </p:nvSpPr>
          <p:spPr bwMode="auto">
            <a:xfrm>
              <a:off x="4038279" y="3581023"/>
              <a:ext cx="2074542" cy="2074542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66" name="星 12 65"/>
            <p:cNvSpPr/>
            <p:nvPr/>
          </p:nvSpPr>
          <p:spPr bwMode="auto">
            <a:xfrm>
              <a:off x="4952265" y="3196629"/>
              <a:ext cx="507276" cy="507276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 bwMode="auto">
            <a:xfrm>
              <a:off x="4565578" y="3287252"/>
              <a:ext cx="557393" cy="557393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片側の 2 つの角を丸めた四角形 67"/>
            <p:cNvSpPr/>
            <p:nvPr/>
          </p:nvSpPr>
          <p:spPr bwMode="auto">
            <a:xfrm>
              <a:off x="4584499" y="3815376"/>
              <a:ext cx="519550" cy="1025035"/>
            </a:xfrm>
            <a:prstGeom prst="round2SameRect">
              <a:avLst>
                <a:gd name="adj1" fmla="val 35440"/>
                <a:gd name="adj2" fmla="val 1408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68"/>
            <p:cNvSpPr/>
            <p:nvPr/>
          </p:nvSpPr>
          <p:spPr bwMode="auto">
            <a:xfrm rot="19800000">
              <a:off x="4612882" y="45830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>
              <a:off x="4584499" y="4537033"/>
              <a:ext cx="242001" cy="1163181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角丸四角形 70"/>
            <p:cNvSpPr/>
            <p:nvPr/>
          </p:nvSpPr>
          <p:spPr bwMode="auto">
            <a:xfrm rot="5400000">
              <a:off x="4893818" y="4743896"/>
              <a:ext cx="887237" cy="24420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 bwMode="auto">
            <a:xfrm>
              <a:off x="4952265" y="5415534"/>
              <a:ext cx="751585" cy="27302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角丸四角形 72"/>
            <p:cNvSpPr/>
            <p:nvPr/>
          </p:nvSpPr>
          <p:spPr bwMode="auto">
            <a:xfrm rot="1596307">
              <a:off x="4424904" y="3816260"/>
              <a:ext cx="170380" cy="981910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角丸四角形 73"/>
            <p:cNvSpPr/>
            <p:nvPr/>
          </p:nvSpPr>
          <p:spPr bwMode="auto">
            <a:xfrm rot="1596307">
              <a:off x="5197006" y="3848602"/>
              <a:ext cx="170380" cy="50073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角丸四角形 74"/>
            <p:cNvSpPr/>
            <p:nvPr/>
          </p:nvSpPr>
          <p:spPr bwMode="auto">
            <a:xfrm rot="19800000">
              <a:off x="5017637" y="3849018"/>
              <a:ext cx="170380" cy="510744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6" name="テキスト ボックス 75"/>
          <p:cNvSpPr txBox="1"/>
          <p:nvPr/>
        </p:nvSpPr>
        <p:spPr>
          <a:xfrm>
            <a:off x="143636" y="452500"/>
            <a:ext cx="6585522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只今作業</a:t>
            </a:r>
            <a:r>
              <a:rPr lang="ja-JP" altLang="en-US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行って</a:t>
            </a:r>
            <a:r>
              <a:rPr lang="ja-JP" altLang="en-US" sz="6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います</a:t>
            </a:r>
            <a:endParaRPr lang="en-US" altLang="ja-JP" sz="6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251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pop502_足元注意</dc:title>
  <dc:subject>pop502_足元注意</dc:subject>
  <dc:creator>http://www.digipot.net</dc:creator>
  <cp:lastModifiedBy/>
  <cp:revision>1</cp:revision>
  <dcterms:created xsi:type="dcterms:W3CDTF">2014-06-26T08:12:49Z</dcterms:created>
  <dcterms:modified xsi:type="dcterms:W3CDTF">2015-02-13T06:17:47Z</dcterms:modified>
  <cp:version>1</cp:version>
</cp:coreProperties>
</file>